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7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81" r:id="rId17"/>
    <p:sldId id="270" r:id="rId18"/>
    <p:sldId id="269" r:id="rId19"/>
    <p:sldId id="271" r:id="rId20"/>
    <p:sldId id="272" r:id="rId21"/>
    <p:sldId id="273" r:id="rId22"/>
    <p:sldId id="278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7E808A-5C78-4235-A690-791F0CCF25EC}" v="6" dt="2026-05-18T11:16:15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lynne Charmer" userId="732cec4308ccf1ae" providerId="LiveId" clId="{7EA29055-B854-4F94-9176-A8EEA1521D33}"/>
    <pc:docChg chg="undo custSel addSld delSld modSld sldOrd">
      <pc:chgData name="Evalynne Charmer" userId="732cec4308ccf1ae" providerId="LiveId" clId="{7EA29055-B854-4F94-9176-A8EEA1521D33}" dt="2026-05-18T11:19:50.001" v="1075" actId="20577"/>
      <pc:docMkLst>
        <pc:docMk/>
      </pc:docMkLst>
      <pc:sldChg chg="addSp delSp modSp mod modMedia setBg addAnim delAnim">
        <pc:chgData name="Evalynne Charmer" userId="732cec4308ccf1ae" providerId="LiveId" clId="{7EA29055-B854-4F94-9176-A8EEA1521D33}" dt="2026-05-18T11:19:50.001" v="1075" actId="20577"/>
        <pc:sldMkLst>
          <pc:docMk/>
          <pc:sldMk cId="0" sldId="256"/>
        </pc:sldMkLst>
        <pc:spChg chg="mod">
          <ac:chgData name="Evalynne Charmer" userId="732cec4308ccf1ae" providerId="LiveId" clId="{7EA29055-B854-4F94-9176-A8EEA1521D33}" dt="2026-05-18T10:50:56.611" v="110" actId="26606"/>
          <ac:spMkLst>
            <pc:docMk/>
            <pc:sldMk cId="0" sldId="256"/>
            <ac:spMk id="2" creationId="{00000000-0000-0000-0000-000000000000}"/>
          </ac:spMkLst>
        </pc:spChg>
        <pc:spChg chg="mod">
          <ac:chgData name="Evalynne Charmer" userId="732cec4308ccf1ae" providerId="LiveId" clId="{7EA29055-B854-4F94-9176-A8EEA1521D33}" dt="2026-05-18T11:19:50.001" v="1075" actId="20577"/>
          <ac:spMkLst>
            <pc:docMk/>
            <pc:sldMk cId="0" sldId="256"/>
            <ac:spMk id="3" creationId="{00000000-0000-0000-0000-000000000000}"/>
          </ac:spMkLst>
        </pc:spChg>
        <pc:spChg chg="add">
          <ac:chgData name="Evalynne Charmer" userId="732cec4308ccf1ae" providerId="LiveId" clId="{7EA29055-B854-4F94-9176-A8EEA1521D33}" dt="2026-05-18T10:50:56.611" v="110" actId="26606"/>
          <ac:spMkLst>
            <pc:docMk/>
            <pc:sldMk cId="0" sldId="256"/>
            <ac:spMk id="8" creationId="{0E30439A-8A5B-46EC-8283-9B6B031D40D0}"/>
          </ac:spMkLst>
        </pc:spChg>
        <pc:spChg chg="add del">
          <ac:chgData name="Evalynne Charmer" userId="732cec4308ccf1ae" providerId="LiveId" clId="{7EA29055-B854-4F94-9176-A8EEA1521D33}" dt="2026-05-18T10:50:56.579" v="109" actId="26606"/>
          <ac:spMkLst>
            <pc:docMk/>
            <pc:sldMk cId="0" sldId="256"/>
            <ac:spMk id="9" creationId="{E0AE394F-AFF1-4485-AF1F-7387A2F041AA}"/>
          </ac:spMkLst>
        </pc:spChg>
        <pc:spChg chg="add">
          <ac:chgData name="Evalynne Charmer" userId="732cec4308ccf1ae" providerId="LiveId" clId="{7EA29055-B854-4F94-9176-A8EEA1521D33}" dt="2026-05-18T10:50:56.611" v="110" actId="26606"/>
          <ac:spMkLst>
            <pc:docMk/>
            <pc:sldMk cId="0" sldId="256"/>
            <ac:spMk id="10" creationId="{5CEAD642-85CF-4750-8432-7C80C901F001}"/>
          </ac:spMkLst>
        </pc:spChg>
        <pc:spChg chg="add del">
          <ac:chgData name="Evalynne Charmer" userId="732cec4308ccf1ae" providerId="LiveId" clId="{7EA29055-B854-4F94-9176-A8EEA1521D33}" dt="2026-05-18T10:50:56.579" v="109" actId="26606"/>
          <ac:spMkLst>
            <pc:docMk/>
            <pc:sldMk cId="0" sldId="256"/>
            <ac:spMk id="11" creationId="{5683D043-25BB-4AC9-8130-641179672614}"/>
          </ac:spMkLst>
        </pc:spChg>
        <pc:spChg chg="add">
          <ac:chgData name="Evalynne Charmer" userId="732cec4308ccf1ae" providerId="LiveId" clId="{7EA29055-B854-4F94-9176-A8EEA1521D33}" dt="2026-05-18T10:50:56.611" v="110" actId="26606"/>
          <ac:spMkLst>
            <pc:docMk/>
            <pc:sldMk cId="0" sldId="256"/>
            <ac:spMk id="12" creationId="{FA33EEAE-15D5-4119-8C1E-89D943F911EF}"/>
          </ac:spMkLst>
        </pc:spChg>
        <pc:spChg chg="add del">
          <ac:chgData name="Evalynne Charmer" userId="732cec4308ccf1ae" providerId="LiveId" clId="{7EA29055-B854-4F94-9176-A8EEA1521D33}" dt="2026-05-18T10:50:56.579" v="109" actId="26606"/>
          <ac:spMkLst>
            <pc:docMk/>
            <pc:sldMk cId="0" sldId="256"/>
            <ac:spMk id="13" creationId="{AA61CCAC-6875-474C-8E9E-F57ABF078C2B}"/>
          </ac:spMkLst>
        </pc:spChg>
        <pc:spChg chg="add">
          <ac:chgData name="Evalynne Charmer" userId="732cec4308ccf1ae" providerId="LiveId" clId="{7EA29055-B854-4F94-9176-A8EEA1521D33}" dt="2026-05-18T10:50:56.611" v="110" actId="26606"/>
          <ac:spMkLst>
            <pc:docMk/>
            <pc:sldMk cId="0" sldId="256"/>
            <ac:spMk id="14" creationId="{730D8B3B-9B80-4025-B934-26DC7D7CD231}"/>
          </ac:spMkLst>
        </pc:spChg>
        <pc:spChg chg="add">
          <ac:chgData name="Evalynne Charmer" userId="732cec4308ccf1ae" providerId="LiveId" clId="{7EA29055-B854-4F94-9176-A8EEA1521D33}" dt="2026-05-18T10:50:56.611" v="110" actId="26606"/>
          <ac:spMkLst>
            <pc:docMk/>
            <pc:sldMk cId="0" sldId="256"/>
            <ac:spMk id="16" creationId="{B5A1B09C-1565-46F8-B70F-621C5EB48A09}"/>
          </ac:spMkLst>
        </pc:spChg>
        <pc:spChg chg="add">
          <ac:chgData name="Evalynne Charmer" userId="732cec4308ccf1ae" providerId="LiveId" clId="{7EA29055-B854-4F94-9176-A8EEA1521D33}" dt="2026-05-18T10:50:56.611" v="110" actId="26606"/>
          <ac:spMkLst>
            <pc:docMk/>
            <pc:sldMk cId="0" sldId="256"/>
            <ac:spMk id="18" creationId="{8C516CC8-80AC-446C-A56E-9F54B7210402}"/>
          </ac:spMkLst>
        </pc:spChg>
        <pc:spChg chg="add">
          <ac:chgData name="Evalynne Charmer" userId="732cec4308ccf1ae" providerId="LiveId" clId="{7EA29055-B854-4F94-9176-A8EEA1521D33}" dt="2026-05-18T10:50:56.611" v="110" actId="26606"/>
          <ac:spMkLst>
            <pc:docMk/>
            <pc:sldMk cId="0" sldId="256"/>
            <ac:spMk id="20" creationId="{53947E58-F088-49F1-A3D1-DEA690192E84}"/>
          </ac:spMkLst>
        </pc:spChg>
        <pc:picChg chg="add del mod">
          <ac:chgData name="Evalynne Charmer" userId="732cec4308ccf1ae" providerId="LiveId" clId="{7EA29055-B854-4F94-9176-A8EEA1521D33}" dt="2026-05-18T10:50:56.579" v="109" actId="26606"/>
          <ac:picMkLst>
            <pc:docMk/>
            <pc:sldMk cId="0" sldId="256"/>
            <ac:picMk id="5" creationId="{41C9B5D4-7F9F-C7E0-1C8C-B3896912655D}"/>
          </ac:picMkLst>
        </pc:picChg>
      </pc:sldChg>
      <pc:sldChg chg="addSp modSp mod setBg">
        <pc:chgData name="Evalynne Charmer" userId="732cec4308ccf1ae" providerId="LiveId" clId="{7EA29055-B854-4F94-9176-A8EEA1521D33}" dt="2026-05-18T10:58:52.223" v="236" actId="5793"/>
        <pc:sldMkLst>
          <pc:docMk/>
          <pc:sldMk cId="0" sldId="257"/>
        </pc:sldMkLst>
        <pc:spChg chg="mod">
          <ac:chgData name="Evalynne Charmer" userId="732cec4308ccf1ae" providerId="LiveId" clId="{7EA29055-B854-4F94-9176-A8EEA1521D33}" dt="2026-05-18T10:51:07.976" v="113" actId="26606"/>
          <ac:spMkLst>
            <pc:docMk/>
            <pc:sldMk cId="0" sldId="257"/>
            <ac:spMk id="2" creationId="{00000000-0000-0000-0000-000000000000}"/>
          </ac:spMkLst>
        </pc:spChg>
        <pc:spChg chg="mod">
          <ac:chgData name="Evalynne Charmer" userId="732cec4308ccf1ae" providerId="LiveId" clId="{7EA29055-B854-4F94-9176-A8EEA1521D33}" dt="2026-05-18T10:58:52.223" v="236" actId="5793"/>
          <ac:spMkLst>
            <pc:docMk/>
            <pc:sldMk cId="0" sldId="257"/>
            <ac:spMk id="3" creationId="{00000000-0000-0000-0000-000000000000}"/>
          </ac:spMkLst>
        </pc:spChg>
        <pc:spChg chg="add">
          <ac:chgData name="Evalynne Charmer" userId="732cec4308ccf1ae" providerId="LiveId" clId="{7EA29055-B854-4F94-9176-A8EEA1521D33}" dt="2026-05-18T10:51:07.976" v="113" actId="26606"/>
          <ac:spMkLst>
            <pc:docMk/>
            <pc:sldMk cId="0" sldId="257"/>
            <ac:spMk id="8" creationId="{DEE2AD96-B495-4E06-9291-B71706F728CB}"/>
          </ac:spMkLst>
        </pc:spChg>
        <pc:spChg chg="add">
          <ac:chgData name="Evalynne Charmer" userId="732cec4308ccf1ae" providerId="LiveId" clId="{7EA29055-B854-4F94-9176-A8EEA1521D33}" dt="2026-05-18T10:51:07.976" v="113" actId="26606"/>
          <ac:spMkLst>
            <pc:docMk/>
            <pc:sldMk cId="0" sldId="257"/>
            <ac:spMk id="10" creationId="{53CF6D67-C5A8-4ADD-9E8E-1E38CA1D3166}"/>
          </ac:spMkLst>
        </pc:spChg>
        <pc:spChg chg="add">
          <ac:chgData name="Evalynne Charmer" userId="732cec4308ccf1ae" providerId="LiveId" clId="{7EA29055-B854-4F94-9176-A8EEA1521D33}" dt="2026-05-18T10:51:07.976" v="113" actId="26606"/>
          <ac:spMkLst>
            <pc:docMk/>
            <pc:sldMk cId="0" sldId="257"/>
            <ac:spMk id="12" creationId="{86909FA0-B515-4681-B7A8-FA281D133B94}"/>
          </ac:spMkLst>
        </pc:spChg>
        <pc:spChg chg="add">
          <ac:chgData name="Evalynne Charmer" userId="732cec4308ccf1ae" providerId="LiveId" clId="{7EA29055-B854-4F94-9176-A8EEA1521D33}" dt="2026-05-18T10:51:07.976" v="113" actId="26606"/>
          <ac:spMkLst>
            <pc:docMk/>
            <pc:sldMk cId="0" sldId="257"/>
            <ac:spMk id="14" creationId="{21C9FE86-FCC3-4A31-AA1C-C882262B7FE7}"/>
          </ac:spMkLst>
        </pc:spChg>
        <pc:spChg chg="add">
          <ac:chgData name="Evalynne Charmer" userId="732cec4308ccf1ae" providerId="LiveId" clId="{7EA29055-B854-4F94-9176-A8EEA1521D33}" dt="2026-05-18T10:51:07.976" v="113" actId="26606"/>
          <ac:spMkLst>
            <pc:docMk/>
            <pc:sldMk cId="0" sldId="257"/>
            <ac:spMk id="16" creationId="{7D96243B-ECED-4B71-8E06-AE9A285EAD20}"/>
          </ac:spMkLst>
        </pc:spChg>
        <pc:spChg chg="add">
          <ac:chgData name="Evalynne Charmer" userId="732cec4308ccf1ae" providerId="LiveId" clId="{7EA29055-B854-4F94-9176-A8EEA1521D33}" dt="2026-05-18T10:51:07.976" v="113" actId="26606"/>
          <ac:spMkLst>
            <pc:docMk/>
            <pc:sldMk cId="0" sldId="257"/>
            <ac:spMk id="18" creationId="{A09989E4-EFDC-4A90-A633-E0525FB4139E}"/>
          </ac:spMkLst>
        </pc:spChg>
      </pc:sldChg>
      <pc:sldChg chg="addSp modSp mod setBg">
        <pc:chgData name="Evalynne Charmer" userId="732cec4308ccf1ae" providerId="LiveId" clId="{7EA29055-B854-4F94-9176-A8EEA1521D33}" dt="2026-05-18T10:58:48.443" v="235" actId="5793"/>
        <pc:sldMkLst>
          <pc:docMk/>
          <pc:sldMk cId="0" sldId="258"/>
        </pc:sldMkLst>
        <pc:spChg chg="mod">
          <ac:chgData name="Evalynne Charmer" userId="732cec4308ccf1ae" providerId="LiveId" clId="{7EA29055-B854-4F94-9176-A8EEA1521D33}" dt="2026-05-18T10:51:13.194" v="114" actId="26606"/>
          <ac:spMkLst>
            <pc:docMk/>
            <pc:sldMk cId="0" sldId="258"/>
            <ac:spMk id="2" creationId="{00000000-0000-0000-0000-000000000000}"/>
          </ac:spMkLst>
        </pc:spChg>
        <pc:spChg chg="mod">
          <ac:chgData name="Evalynne Charmer" userId="732cec4308ccf1ae" providerId="LiveId" clId="{7EA29055-B854-4F94-9176-A8EEA1521D33}" dt="2026-05-18T10:58:48.443" v="235" actId="5793"/>
          <ac:spMkLst>
            <pc:docMk/>
            <pc:sldMk cId="0" sldId="258"/>
            <ac:spMk id="3" creationId="{00000000-0000-0000-0000-000000000000}"/>
          </ac:spMkLst>
        </pc:spChg>
        <pc:spChg chg="add">
          <ac:chgData name="Evalynne Charmer" userId="732cec4308ccf1ae" providerId="LiveId" clId="{7EA29055-B854-4F94-9176-A8EEA1521D33}" dt="2026-05-18T10:51:13.194" v="114" actId="26606"/>
          <ac:spMkLst>
            <pc:docMk/>
            <pc:sldMk cId="0" sldId="258"/>
            <ac:spMk id="8" creationId="{DEE2AD96-B495-4E06-9291-B71706F728CB}"/>
          </ac:spMkLst>
        </pc:spChg>
        <pc:spChg chg="add">
          <ac:chgData name="Evalynne Charmer" userId="732cec4308ccf1ae" providerId="LiveId" clId="{7EA29055-B854-4F94-9176-A8EEA1521D33}" dt="2026-05-18T10:51:13.194" v="114" actId="26606"/>
          <ac:spMkLst>
            <pc:docMk/>
            <pc:sldMk cId="0" sldId="258"/>
            <ac:spMk id="10" creationId="{53CF6D67-C5A8-4ADD-9E8E-1E38CA1D3166}"/>
          </ac:spMkLst>
        </pc:spChg>
        <pc:spChg chg="add">
          <ac:chgData name="Evalynne Charmer" userId="732cec4308ccf1ae" providerId="LiveId" clId="{7EA29055-B854-4F94-9176-A8EEA1521D33}" dt="2026-05-18T10:51:13.194" v="114" actId="26606"/>
          <ac:spMkLst>
            <pc:docMk/>
            <pc:sldMk cId="0" sldId="258"/>
            <ac:spMk id="12" creationId="{86909FA0-B515-4681-B7A8-FA281D133B94}"/>
          </ac:spMkLst>
        </pc:spChg>
        <pc:spChg chg="add">
          <ac:chgData name="Evalynne Charmer" userId="732cec4308ccf1ae" providerId="LiveId" clId="{7EA29055-B854-4F94-9176-A8EEA1521D33}" dt="2026-05-18T10:51:13.194" v="114" actId="26606"/>
          <ac:spMkLst>
            <pc:docMk/>
            <pc:sldMk cId="0" sldId="258"/>
            <ac:spMk id="14" creationId="{21C9FE86-FCC3-4A31-AA1C-C882262B7FE7}"/>
          </ac:spMkLst>
        </pc:spChg>
        <pc:spChg chg="add">
          <ac:chgData name="Evalynne Charmer" userId="732cec4308ccf1ae" providerId="LiveId" clId="{7EA29055-B854-4F94-9176-A8EEA1521D33}" dt="2026-05-18T10:51:13.194" v="114" actId="26606"/>
          <ac:spMkLst>
            <pc:docMk/>
            <pc:sldMk cId="0" sldId="258"/>
            <ac:spMk id="16" creationId="{7D96243B-ECED-4B71-8E06-AE9A285EAD20}"/>
          </ac:spMkLst>
        </pc:spChg>
        <pc:spChg chg="add">
          <ac:chgData name="Evalynne Charmer" userId="732cec4308ccf1ae" providerId="LiveId" clId="{7EA29055-B854-4F94-9176-A8EEA1521D33}" dt="2026-05-18T10:51:13.194" v="114" actId="26606"/>
          <ac:spMkLst>
            <pc:docMk/>
            <pc:sldMk cId="0" sldId="258"/>
            <ac:spMk id="18" creationId="{A09989E4-EFDC-4A90-A633-E0525FB4139E}"/>
          </ac:spMkLst>
        </pc:spChg>
      </pc:sldChg>
      <pc:sldChg chg="addSp modSp mod setBg">
        <pc:chgData name="Evalynne Charmer" userId="732cec4308ccf1ae" providerId="LiveId" clId="{7EA29055-B854-4F94-9176-A8EEA1521D33}" dt="2026-05-18T10:58:43.385" v="234" actId="5793"/>
        <pc:sldMkLst>
          <pc:docMk/>
          <pc:sldMk cId="0" sldId="259"/>
        </pc:sldMkLst>
        <pc:spChg chg="mod">
          <ac:chgData name="Evalynne Charmer" userId="732cec4308ccf1ae" providerId="LiveId" clId="{7EA29055-B854-4F94-9176-A8EEA1521D33}" dt="2026-05-18T10:51:44.848" v="115" actId="26606"/>
          <ac:spMkLst>
            <pc:docMk/>
            <pc:sldMk cId="0" sldId="259"/>
            <ac:spMk id="2" creationId="{00000000-0000-0000-0000-000000000000}"/>
          </ac:spMkLst>
        </pc:spChg>
        <pc:spChg chg="mod">
          <ac:chgData name="Evalynne Charmer" userId="732cec4308ccf1ae" providerId="LiveId" clId="{7EA29055-B854-4F94-9176-A8EEA1521D33}" dt="2026-05-18T10:58:43.385" v="234" actId="5793"/>
          <ac:spMkLst>
            <pc:docMk/>
            <pc:sldMk cId="0" sldId="259"/>
            <ac:spMk id="3" creationId="{00000000-0000-0000-0000-000000000000}"/>
          </ac:spMkLst>
        </pc:spChg>
        <pc:spChg chg="add">
          <ac:chgData name="Evalynne Charmer" userId="732cec4308ccf1ae" providerId="LiveId" clId="{7EA29055-B854-4F94-9176-A8EEA1521D33}" dt="2026-05-18T10:51:44.848" v="115" actId="26606"/>
          <ac:spMkLst>
            <pc:docMk/>
            <pc:sldMk cId="0" sldId="259"/>
            <ac:spMk id="8" creationId="{09588DA8-065E-4F6F-8EFD-43104AB2E0CF}"/>
          </ac:spMkLst>
        </pc:spChg>
        <pc:spChg chg="add">
          <ac:chgData name="Evalynne Charmer" userId="732cec4308ccf1ae" providerId="LiveId" clId="{7EA29055-B854-4F94-9176-A8EEA1521D33}" dt="2026-05-18T10:51:44.848" v="115" actId="26606"/>
          <ac:spMkLst>
            <pc:docMk/>
            <pc:sldMk cId="0" sldId="259"/>
            <ac:spMk id="10" creationId="{C4285719-470E-454C-AF62-8323075F1F5B}"/>
          </ac:spMkLst>
        </pc:spChg>
        <pc:spChg chg="add">
          <ac:chgData name="Evalynne Charmer" userId="732cec4308ccf1ae" providerId="LiveId" clId="{7EA29055-B854-4F94-9176-A8EEA1521D33}" dt="2026-05-18T10:51:44.848" v="115" actId="26606"/>
          <ac:spMkLst>
            <pc:docMk/>
            <pc:sldMk cId="0" sldId="259"/>
            <ac:spMk id="12" creationId="{CD9FE4EF-C4D8-49A0-B2FF-81D8DB7D8A24}"/>
          </ac:spMkLst>
        </pc:spChg>
        <pc:spChg chg="add">
          <ac:chgData name="Evalynne Charmer" userId="732cec4308ccf1ae" providerId="LiveId" clId="{7EA29055-B854-4F94-9176-A8EEA1521D33}" dt="2026-05-18T10:51:44.848" v="115" actId="26606"/>
          <ac:spMkLst>
            <pc:docMk/>
            <pc:sldMk cId="0" sldId="259"/>
            <ac:spMk id="14" creationId="{4300840D-0A0B-4512-BACA-B439D5B9C57C}"/>
          </ac:spMkLst>
        </pc:spChg>
        <pc:spChg chg="add">
          <ac:chgData name="Evalynne Charmer" userId="732cec4308ccf1ae" providerId="LiveId" clId="{7EA29055-B854-4F94-9176-A8EEA1521D33}" dt="2026-05-18T10:51:44.848" v="115" actId="26606"/>
          <ac:spMkLst>
            <pc:docMk/>
            <pc:sldMk cId="0" sldId="259"/>
            <ac:spMk id="16" creationId="{D2B78728-A580-49A7-84F9-6EF6F583ADE0}"/>
          </ac:spMkLst>
        </pc:spChg>
        <pc:spChg chg="add">
          <ac:chgData name="Evalynne Charmer" userId="732cec4308ccf1ae" providerId="LiveId" clId="{7EA29055-B854-4F94-9176-A8EEA1521D33}" dt="2026-05-18T10:51:44.848" v="115" actId="26606"/>
          <ac:spMkLst>
            <pc:docMk/>
            <pc:sldMk cId="0" sldId="259"/>
            <ac:spMk id="18" creationId="{38FAA1A1-D861-433F-88FA-1E9D6FD31D11}"/>
          </ac:spMkLst>
        </pc:spChg>
        <pc:spChg chg="add">
          <ac:chgData name="Evalynne Charmer" userId="732cec4308ccf1ae" providerId="LiveId" clId="{7EA29055-B854-4F94-9176-A8EEA1521D33}" dt="2026-05-18T10:51:44.848" v="115" actId="26606"/>
          <ac:spMkLst>
            <pc:docMk/>
            <pc:sldMk cId="0" sldId="259"/>
            <ac:spMk id="20" creationId="{8D71EDA1-87BF-4D5D-AB79-F346FD19278A}"/>
          </ac:spMkLst>
        </pc:spChg>
      </pc:sldChg>
      <pc:sldChg chg="addSp delSp modSp mod setBg">
        <pc:chgData name="Evalynne Charmer" userId="732cec4308ccf1ae" providerId="LiveId" clId="{7EA29055-B854-4F94-9176-A8EEA1521D33}" dt="2026-05-18T10:52:54.677" v="132" actId="26606"/>
        <pc:sldMkLst>
          <pc:docMk/>
          <pc:sldMk cId="0" sldId="260"/>
        </pc:sldMkLst>
        <pc:spChg chg="mod">
          <ac:chgData name="Evalynne Charmer" userId="732cec4308ccf1ae" providerId="LiveId" clId="{7EA29055-B854-4F94-9176-A8EEA1521D33}" dt="2026-05-18T10:52:54.677" v="132" actId="26606"/>
          <ac:spMkLst>
            <pc:docMk/>
            <pc:sldMk cId="0" sldId="260"/>
            <ac:spMk id="2" creationId="{00000000-0000-0000-0000-000000000000}"/>
          </ac:spMkLst>
        </pc:spChg>
        <pc:spChg chg="mod">
          <ac:chgData name="Evalynne Charmer" userId="732cec4308ccf1ae" providerId="LiveId" clId="{7EA29055-B854-4F94-9176-A8EEA1521D33}" dt="2026-05-18T10:52:54.677" v="132" actId="26606"/>
          <ac:spMkLst>
            <pc:docMk/>
            <pc:sldMk cId="0" sldId="260"/>
            <ac:spMk id="3" creationId="{00000000-0000-0000-0000-000000000000}"/>
          </ac:spMkLst>
        </pc:spChg>
        <pc:spChg chg="add del">
          <ac:chgData name="Evalynne Charmer" userId="732cec4308ccf1ae" providerId="LiveId" clId="{7EA29055-B854-4F94-9176-A8EEA1521D33}" dt="2026-05-18T10:52:51.439" v="129" actId="26606"/>
          <ac:spMkLst>
            <pc:docMk/>
            <pc:sldMk cId="0" sldId="260"/>
            <ac:spMk id="8" creationId="{7515D20E-1AB7-4E74-9236-2B72B63D60B6}"/>
          </ac:spMkLst>
        </pc:spChg>
        <pc:spChg chg="add del">
          <ac:chgData name="Evalynne Charmer" userId="732cec4308ccf1ae" providerId="LiveId" clId="{7EA29055-B854-4F94-9176-A8EEA1521D33}" dt="2026-05-18T10:52:51.439" v="129" actId="26606"/>
          <ac:spMkLst>
            <pc:docMk/>
            <pc:sldMk cId="0" sldId="260"/>
            <ac:spMk id="15" creationId="{3873B707-463F-40B0-8227-E8CC6C67EB25}"/>
          </ac:spMkLst>
        </pc:spChg>
        <pc:spChg chg="add del">
          <ac:chgData name="Evalynne Charmer" userId="732cec4308ccf1ae" providerId="LiveId" clId="{7EA29055-B854-4F94-9176-A8EEA1521D33}" dt="2026-05-18T10:52:51.439" v="129" actId="26606"/>
          <ac:spMkLst>
            <pc:docMk/>
            <pc:sldMk cId="0" sldId="260"/>
            <ac:spMk id="17" creationId="{19C9EAEA-39D0-4B0E-A0EB-51E7B26740B1}"/>
          </ac:spMkLst>
        </pc:spChg>
        <pc:spChg chg="add del">
          <ac:chgData name="Evalynne Charmer" userId="732cec4308ccf1ae" providerId="LiveId" clId="{7EA29055-B854-4F94-9176-A8EEA1521D33}" dt="2026-05-18T10:52:54.668" v="131" actId="26606"/>
          <ac:spMkLst>
            <pc:docMk/>
            <pc:sldMk cId="0" sldId="260"/>
            <ac:spMk id="19" creationId="{081EA652-8C6A-4E69-BEB9-170809474553}"/>
          </ac:spMkLst>
        </pc:spChg>
        <pc:spChg chg="add del">
          <ac:chgData name="Evalynne Charmer" userId="732cec4308ccf1ae" providerId="LiveId" clId="{7EA29055-B854-4F94-9176-A8EEA1521D33}" dt="2026-05-18T10:52:54.668" v="131" actId="26606"/>
          <ac:spMkLst>
            <pc:docMk/>
            <pc:sldMk cId="0" sldId="260"/>
            <ac:spMk id="20" creationId="{5298780A-33B9-4EA2-8F67-DE68AD62841B}"/>
          </ac:spMkLst>
        </pc:spChg>
        <pc:spChg chg="add del">
          <ac:chgData name="Evalynne Charmer" userId="732cec4308ccf1ae" providerId="LiveId" clId="{7EA29055-B854-4F94-9176-A8EEA1521D33}" dt="2026-05-18T10:52:54.668" v="131" actId="26606"/>
          <ac:spMkLst>
            <pc:docMk/>
            <pc:sldMk cId="0" sldId="260"/>
            <ac:spMk id="21" creationId="{7F488E8B-4E1E-4402-8935-D4E6C02615C7}"/>
          </ac:spMkLst>
        </pc:spChg>
        <pc:spChg chg="add">
          <ac:chgData name="Evalynne Charmer" userId="732cec4308ccf1ae" providerId="LiveId" clId="{7EA29055-B854-4F94-9176-A8EEA1521D33}" dt="2026-05-18T10:52:54.677" v="132" actId="26606"/>
          <ac:spMkLst>
            <pc:docMk/>
            <pc:sldMk cId="0" sldId="260"/>
            <ac:spMk id="23" creationId="{7515D20E-1AB7-4E74-9236-2B72B63D60B6}"/>
          </ac:spMkLst>
        </pc:spChg>
        <pc:spChg chg="add">
          <ac:chgData name="Evalynne Charmer" userId="732cec4308ccf1ae" providerId="LiveId" clId="{7EA29055-B854-4F94-9176-A8EEA1521D33}" dt="2026-05-18T10:52:54.677" v="132" actId="26606"/>
          <ac:spMkLst>
            <pc:docMk/>
            <pc:sldMk cId="0" sldId="260"/>
            <ac:spMk id="25" creationId="{3873B707-463F-40B0-8227-E8CC6C67EB25}"/>
          </ac:spMkLst>
        </pc:spChg>
        <pc:spChg chg="add">
          <ac:chgData name="Evalynne Charmer" userId="732cec4308ccf1ae" providerId="LiveId" clId="{7EA29055-B854-4F94-9176-A8EEA1521D33}" dt="2026-05-18T10:52:54.677" v="132" actId="26606"/>
          <ac:spMkLst>
            <pc:docMk/>
            <pc:sldMk cId="0" sldId="260"/>
            <ac:spMk id="26" creationId="{19C9EAEA-39D0-4B0E-A0EB-51E7B26740B1}"/>
          </ac:spMkLst>
        </pc:spChg>
        <pc:grpChg chg="add del">
          <ac:chgData name="Evalynne Charmer" userId="732cec4308ccf1ae" providerId="LiveId" clId="{7EA29055-B854-4F94-9176-A8EEA1521D33}" dt="2026-05-18T10:52:51.439" v="129" actId="26606"/>
          <ac:grpSpMkLst>
            <pc:docMk/>
            <pc:sldMk cId="0" sldId="260"/>
            <ac:grpSpMk id="10" creationId="{032D8612-31EB-44CF-A1D0-14FD4C705424}"/>
          </ac:grpSpMkLst>
        </pc:grpChg>
        <pc:grpChg chg="add">
          <ac:chgData name="Evalynne Charmer" userId="732cec4308ccf1ae" providerId="LiveId" clId="{7EA29055-B854-4F94-9176-A8EEA1521D33}" dt="2026-05-18T10:52:54.677" v="132" actId="26606"/>
          <ac:grpSpMkLst>
            <pc:docMk/>
            <pc:sldMk cId="0" sldId="260"/>
            <ac:grpSpMk id="24" creationId="{032D8612-31EB-44CF-A1D0-14FD4C705424}"/>
          </ac:grpSpMkLst>
        </pc:grpChg>
        <pc:cxnChg chg="add del">
          <ac:chgData name="Evalynne Charmer" userId="732cec4308ccf1ae" providerId="LiveId" clId="{7EA29055-B854-4F94-9176-A8EEA1521D33}" dt="2026-05-18T10:52:54.668" v="131" actId="26606"/>
          <ac:cxnSpMkLst>
            <pc:docMk/>
            <pc:sldMk cId="0" sldId="260"/>
            <ac:cxnSpMk id="14" creationId="{23AAC9B5-8015-485C-ACF9-A750390E9A56}"/>
          </ac:cxnSpMkLst>
        </pc:cxnChg>
      </pc:sldChg>
      <pc:sldChg chg="addSp modSp mod setBg">
        <pc:chgData name="Evalynne Charmer" userId="732cec4308ccf1ae" providerId="LiveId" clId="{7EA29055-B854-4F94-9176-A8EEA1521D33}" dt="2026-05-18T11:09:03.790" v="458" actId="20577"/>
        <pc:sldMkLst>
          <pc:docMk/>
          <pc:sldMk cId="0" sldId="261"/>
        </pc:sldMkLst>
        <pc:spChg chg="mod">
          <ac:chgData name="Evalynne Charmer" userId="732cec4308ccf1ae" providerId="LiveId" clId="{7EA29055-B854-4F94-9176-A8EEA1521D33}" dt="2026-05-18T10:53:00.395" v="133" actId="26606"/>
          <ac:spMkLst>
            <pc:docMk/>
            <pc:sldMk cId="0" sldId="261"/>
            <ac:spMk id="2" creationId="{00000000-0000-0000-0000-000000000000}"/>
          </ac:spMkLst>
        </pc:spChg>
        <pc:spChg chg="mod">
          <ac:chgData name="Evalynne Charmer" userId="732cec4308ccf1ae" providerId="LiveId" clId="{7EA29055-B854-4F94-9176-A8EEA1521D33}" dt="2026-05-18T11:09:03.790" v="458" actId="20577"/>
          <ac:spMkLst>
            <pc:docMk/>
            <pc:sldMk cId="0" sldId="261"/>
            <ac:spMk id="3" creationId="{00000000-0000-0000-0000-000000000000}"/>
          </ac:spMkLst>
        </pc:spChg>
        <pc:spChg chg="add">
          <ac:chgData name="Evalynne Charmer" userId="732cec4308ccf1ae" providerId="LiveId" clId="{7EA29055-B854-4F94-9176-A8EEA1521D33}" dt="2026-05-18T10:53:00.395" v="133" actId="26606"/>
          <ac:spMkLst>
            <pc:docMk/>
            <pc:sldMk cId="0" sldId="261"/>
            <ac:spMk id="8" creationId="{7515D20E-1AB7-4E74-9236-2B72B63D60B6}"/>
          </ac:spMkLst>
        </pc:spChg>
        <pc:spChg chg="add">
          <ac:chgData name="Evalynne Charmer" userId="732cec4308ccf1ae" providerId="LiveId" clId="{7EA29055-B854-4F94-9176-A8EEA1521D33}" dt="2026-05-18T10:53:00.395" v="133" actId="26606"/>
          <ac:spMkLst>
            <pc:docMk/>
            <pc:sldMk cId="0" sldId="261"/>
            <ac:spMk id="15" creationId="{3873B707-463F-40B0-8227-E8CC6C67EB25}"/>
          </ac:spMkLst>
        </pc:spChg>
        <pc:spChg chg="add">
          <ac:chgData name="Evalynne Charmer" userId="732cec4308ccf1ae" providerId="LiveId" clId="{7EA29055-B854-4F94-9176-A8EEA1521D33}" dt="2026-05-18T10:53:00.395" v="133" actId="26606"/>
          <ac:spMkLst>
            <pc:docMk/>
            <pc:sldMk cId="0" sldId="261"/>
            <ac:spMk id="17" creationId="{19C9EAEA-39D0-4B0E-A0EB-51E7B26740B1}"/>
          </ac:spMkLst>
        </pc:spChg>
        <pc:grpChg chg="add">
          <ac:chgData name="Evalynne Charmer" userId="732cec4308ccf1ae" providerId="LiveId" clId="{7EA29055-B854-4F94-9176-A8EEA1521D33}" dt="2026-05-18T10:53:00.395" v="133" actId="26606"/>
          <ac:grpSpMkLst>
            <pc:docMk/>
            <pc:sldMk cId="0" sldId="261"/>
            <ac:grpSpMk id="10" creationId="{032D8612-31EB-44CF-A1D0-14FD4C705424}"/>
          </ac:grpSpMkLst>
        </pc:grpChg>
      </pc:sldChg>
      <pc:sldChg chg="addSp modSp mod setBg">
        <pc:chgData name="Evalynne Charmer" userId="732cec4308ccf1ae" providerId="LiveId" clId="{7EA29055-B854-4F94-9176-A8EEA1521D33}" dt="2026-05-18T11:09:48.248" v="495" actId="20577"/>
        <pc:sldMkLst>
          <pc:docMk/>
          <pc:sldMk cId="0" sldId="262"/>
        </pc:sldMkLst>
        <pc:spChg chg="mod">
          <ac:chgData name="Evalynne Charmer" userId="732cec4308ccf1ae" providerId="LiveId" clId="{7EA29055-B854-4F94-9176-A8EEA1521D33}" dt="2026-05-18T10:53:04.192" v="134" actId="26606"/>
          <ac:spMkLst>
            <pc:docMk/>
            <pc:sldMk cId="0" sldId="262"/>
            <ac:spMk id="2" creationId="{00000000-0000-0000-0000-000000000000}"/>
          </ac:spMkLst>
        </pc:spChg>
        <pc:spChg chg="mod">
          <ac:chgData name="Evalynne Charmer" userId="732cec4308ccf1ae" providerId="LiveId" clId="{7EA29055-B854-4F94-9176-A8EEA1521D33}" dt="2026-05-18T11:09:48.248" v="495" actId="20577"/>
          <ac:spMkLst>
            <pc:docMk/>
            <pc:sldMk cId="0" sldId="262"/>
            <ac:spMk id="3" creationId="{00000000-0000-0000-0000-000000000000}"/>
          </ac:spMkLst>
        </pc:spChg>
        <pc:spChg chg="add">
          <ac:chgData name="Evalynne Charmer" userId="732cec4308ccf1ae" providerId="LiveId" clId="{7EA29055-B854-4F94-9176-A8EEA1521D33}" dt="2026-05-18T10:53:04.192" v="134" actId="26606"/>
          <ac:spMkLst>
            <pc:docMk/>
            <pc:sldMk cId="0" sldId="262"/>
            <ac:spMk id="8" creationId="{7515D20E-1AB7-4E74-9236-2B72B63D60B6}"/>
          </ac:spMkLst>
        </pc:spChg>
        <pc:spChg chg="add">
          <ac:chgData name="Evalynne Charmer" userId="732cec4308ccf1ae" providerId="LiveId" clId="{7EA29055-B854-4F94-9176-A8EEA1521D33}" dt="2026-05-18T10:53:04.192" v="134" actId="26606"/>
          <ac:spMkLst>
            <pc:docMk/>
            <pc:sldMk cId="0" sldId="262"/>
            <ac:spMk id="15" creationId="{3873B707-463F-40B0-8227-E8CC6C67EB25}"/>
          </ac:spMkLst>
        </pc:spChg>
        <pc:spChg chg="add">
          <ac:chgData name="Evalynne Charmer" userId="732cec4308ccf1ae" providerId="LiveId" clId="{7EA29055-B854-4F94-9176-A8EEA1521D33}" dt="2026-05-18T10:53:04.192" v="134" actId="26606"/>
          <ac:spMkLst>
            <pc:docMk/>
            <pc:sldMk cId="0" sldId="262"/>
            <ac:spMk id="17" creationId="{19C9EAEA-39D0-4B0E-A0EB-51E7B26740B1}"/>
          </ac:spMkLst>
        </pc:spChg>
        <pc:grpChg chg="add">
          <ac:chgData name="Evalynne Charmer" userId="732cec4308ccf1ae" providerId="LiveId" clId="{7EA29055-B854-4F94-9176-A8EEA1521D33}" dt="2026-05-18T10:53:04.192" v="134" actId="26606"/>
          <ac:grpSpMkLst>
            <pc:docMk/>
            <pc:sldMk cId="0" sldId="262"/>
            <ac:grpSpMk id="10" creationId="{032D8612-31EB-44CF-A1D0-14FD4C705424}"/>
          </ac:grpSpMkLst>
        </pc:grpChg>
      </pc:sldChg>
      <pc:sldChg chg="addSp modSp mod setBg">
        <pc:chgData name="Evalynne Charmer" userId="732cec4308ccf1ae" providerId="LiveId" clId="{7EA29055-B854-4F94-9176-A8EEA1521D33}" dt="2026-05-18T11:10:31.981" v="542" actId="14100"/>
        <pc:sldMkLst>
          <pc:docMk/>
          <pc:sldMk cId="0" sldId="263"/>
        </pc:sldMkLst>
        <pc:spChg chg="mod">
          <ac:chgData name="Evalynne Charmer" userId="732cec4308ccf1ae" providerId="LiveId" clId="{7EA29055-B854-4F94-9176-A8EEA1521D33}" dt="2026-05-18T10:53:09.657" v="135" actId="26606"/>
          <ac:spMkLst>
            <pc:docMk/>
            <pc:sldMk cId="0" sldId="263"/>
            <ac:spMk id="2" creationId="{00000000-0000-0000-0000-000000000000}"/>
          </ac:spMkLst>
        </pc:spChg>
        <pc:spChg chg="mod">
          <ac:chgData name="Evalynne Charmer" userId="732cec4308ccf1ae" providerId="LiveId" clId="{7EA29055-B854-4F94-9176-A8EEA1521D33}" dt="2026-05-18T11:10:31.981" v="542" actId="14100"/>
          <ac:spMkLst>
            <pc:docMk/>
            <pc:sldMk cId="0" sldId="263"/>
            <ac:spMk id="3" creationId="{00000000-0000-0000-0000-000000000000}"/>
          </ac:spMkLst>
        </pc:spChg>
        <pc:spChg chg="add">
          <ac:chgData name="Evalynne Charmer" userId="732cec4308ccf1ae" providerId="LiveId" clId="{7EA29055-B854-4F94-9176-A8EEA1521D33}" dt="2026-05-18T10:53:09.657" v="135" actId="26606"/>
          <ac:spMkLst>
            <pc:docMk/>
            <pc:sldMk cId="0" sldId="263"/>
            <ac:spMk id="8" creationId="{7515D20E-1AB7-4E74-9236-2B72B63D60B6}"/>
          </ac:spMkLst>
        </pc:spChg>
        <pc:spChg chg="add">
          <ac:chgData name="Evalynne Charmer" userId="732cec4308ccf1ae" providerId="LiveId" clId="{7EA29055-B854-4F94-9176-A8EEA1521D33}" dt="2026-05-18T10:53:09.657" v="135" actId="26606"/>
          <ac:spMkLst>
            <pc:docMk/>
            <pc:sldMk cId="0" sldId="263"/>
            <ac:spMk id="15" creationId="{3873B707-463F-40B0-8227-E8CC6C67EB25}"/>
          </ac:spMkLst>
        </pc:spChg>
        <pc:spChg chg="add">
          <ac:chgData name="Evalynne Charmer" userId="732cec4308ccf1ae" providerId="LiveId" clId="{7EA29055-B854-4F94-9176-A8EEA1521D33}" dt="2026-05-18T10:53:09.657" v="135" actId="26606"/>
          <ac:spMkLst>
            <pc:docMk/>
            <pc:sldMk cId="0" sldId="263"/>
            <ac:spMk id="17" creationId="{19C9EAEA-39D0-4B0E-A0EB-51E7B26740B1}"/>
          </ac:spMkLst>
        </pc:spChg>
        <pc:grpChg chg="add">
          <ac:chgData name="Evalynne Charmer" userId="732cec4308ccf1ae" providerId="LiveId" clId="{7EA29055-B854-4F94-9176-A8EEA1521D33}" dt="2026-05-18T10:53:09.657" v="135" actId="26606"/>
          <ac:grpSpMkLst>
            <pc:docMk/>
            <pc:sldMk cId="0" sldId="263"/>
            <ac:grpSpMk id="10" creationId="{032D8612-31EB-44CF-A1D0-14FD4C705424}"/>
          </ac:grpSpMkLst>
        </pc:grpChg>
      </pc:sldChg>
      <pc:sldChg chg="addSp delSp modSp mod setBg">
        <pc:chgData name="Evalynne Charmer" userId="732cec4308ccf1ae" providerId="LiveId" clId="{7EA29055-B854-4F94-9176-A8EEA1521D33}" dt="2026-05-18T11:11:30.943" v="625" actId="20577"/>
        <pc:sldMkLst>
          <pc:docMk/>
          <pc:sldMk cId="0" sldId="264"/>
        </pc:sldMkLst>
        <pc:spChg chg="mod">
          <ac:chgData name="Evalynne Charmer" userId="732cec4308ccf1ae" providerId="LiveId" clId="{7EA29055-B854-4F94-9176-A8EEA1521D33}" dt="2026-05-18T11:10:52.025" v="544" actId="26606"/>
          <ac:spMkLst>
            <pc:docMk/>
            <pc:sldMk cId="0" sldId="264"/>
            <ac:spMk id="2" creationId="{00000000-0000-0000-0000-000000000000}"/>
          </ac:spMkLst>
        </pc:spChg>
        <pc:spChg chg="mod">
          <ac:chgData name="Evalynne Charmer" userId="732cec4308ccf1ae" providerId="LiveId" clId="{7EA29055-B854-4F94-9176-A8EEA1521D33}" dt="2026-05-18T11:11:30.943" v="625" actId="20577"/>
          <ac:spMkLst>
            <pc:docMk/>
            <pc:sldMk cId="0" sldId="264"/>
            <ac:spMk id="3" creationId="{00000000-0000-0000-0000-000000000000}"/>
          </ac:spMkLst>
        </pc:spChg>
        <pc:spChg chg="add del">
          <ac:chgData name="Evalynne Charmer" userId="732cec4308ccf1ae" providerId="LiveId" clId="{7EA29055-B854-4F94-9176-A8EEA1521D33}" dt="2026-05-18T11:10:52.025" v="544" actId="26606"/>
          <ac:spMkLst>
            <pc:docMk/>
            <pc:sldMk cId="0" sldId="264"/>
            <ac:spMk id="8" creationId="{8B9AA7C6-5E5A-498E-A6DF-A943376E09BC}"/>
          </ac:spMkLst>
        </pc:spChg>
        <pc:spChg chg="add del">
          <ac:chgData name="Evalynne Charmer" userId="732cec4308ccf1ae" providerId="LiveId" clId="{7EA29055-B854-4F94-9176-A8EEA1521D33}" dt="2026-05-18T11:10:52.025" v="544" actId="26606"/>
          <ac:spMkLst>
            <pc:docMk/>
            <pc:sldMk cId="0" sldId="264"/>
            <ac:spMk id="14" creationId="{81E140AE-0ABF-47C8-BF32-7D2F0CF2BA44}"/>
          </ac:spMkLst>
        </pc:spChg>
        <pc:spChg chg="add del">
          <ac:chgData name="Evalynne Charmer" userId="732cec4308ccf1ae" providerId="LiveId" clId="{7EA29055-B854-4F94-9176-A8EEA1521D33}" dt="2026-05-18T11:10:52.025" v="544" actId="26606"/>
          <ac:spMkLst>
            <pc:docMk/>
            <pc:sldMk cId="0" sldId="264"/>
            <ac:spMk id="16" creationId="{CBC4F608-B4B8-48C3-9572-C0F061B1CD99}"/>
          </ac:spMkLst>
        </pc:spChg>
        <pc:spChg chg="add">
          <ac:chgData name="Evalynne Charmer" userId="732cec4308ccf1ae" providerId="LiveId" clId="{7EA29055-B854-4F94-9176-A8EEA1521D33}" dt="2026-05-18T11:10:52.025" v="544" actId="26606"/>
          <ac:spMkLst>
            <pc:docMk/>
            <pc:sldMk cId="0" sldId="264"/>
            <ac:spMk id="22" creationId="{E51BA4DF-2BD4-4EC2-B1DB-B27C8AC71864}"/>
          </ac:spMkLst>
        </pc:spChg>
        <pc:grpChg chg="add del">
          <ac:chgData name="Evalynne Charmer" userId="732cec4308ccf1ae" providerId="LiveId" clId="{7EA29055-B854-4F94-9176-A8EEA1521D33}" dt="2026-05-18T11:10:52.025" v="544" actId="26606"/>
          <ac:grpSpMkLst>
            <pc:docMk/>
            <pc:sldMk cId="0" sldId="264"/>
            <ac:grpSpMk id="10" creationId="{83EAB11A-76F7-48F4-9B4F-5BFDF4BF9670}"/>
          </ac:grpSpMkLst>
        </pc:grpChg>
        <pc:picChg chg="add">
          <ac:chgData name="Evalynne Charmer" userId="732cec4308ccf1ae" providerId="LiveId" clId="{7EA29055-B854-4F94-9176-A8EEA1521D33}" dt="2026-05-18T11:10:52.025" v="544" actId="26606"/>
          <ac:picMkLst>
            <pc:docMk/>
            <pc:sldMk cId="0" sldId="264"/>
            <ac:picMk id="18" creationId="{7B7DA19B-7B63-36E4-98A7-08960C3AFAA3}"/>
          </ac:picMkLst>
        </pc:picChg>
      </pc:sldChg>
      <pc:sldChg chg="addSp modSp mod setBg">
        <pc:chgData name="Evalynne Charmer" userId="732cec4308ccf1ae" providerId="LiveId" clId="{7EA29055-B854-4F94-9176-A8EEA1521D33}" dt="2026-05-18T11:12:55.162" v="813" actId="20577"/>
        <pc:sldMkLst>
          <pc:docMk/>
          <pc:sldMk cId="0" sldId="265"/>
        </pc:sldMkLst>
        <pc:spChg chg="mod">
          <ac:chgData name="Evalynne Charmer" userId="732cec4308ccf1ae" providerId="LiveId" clId="{7EA29055-B854-4F94-9176-A8EEA1521D33}" dt="2026-05-18T10:53:21.824" v="137" actId="26606"/>
          <ac:spMkLst>
            <pc:docMk/>
            <pc:sldMk cId="0" sldId="265"/>
            <ac:spMk id="2" creationId="{00000000-0000-0000-0000-000000000000}"/>
          </ac:spMkLst>
        </pc:spChg>
        <pc:spChg chg="mod">
          <ac:chgData name="Evalynne Charmer" userId="732cec4308ccf1ae" providerId="LiveId" clId="{7EA29055-B854-4F94-9176-A8EEA1521D33}" dt="2026-05-18T11:12:55.162" v="813" actId="20577"/>
          <ac:spMkLst>
            <pc:docMk/>
            <pc:sldMk cId="0" sldId="265"/>
            <ac:spMk id="3" creationId="{00000000-0000-0000-0000-000000000000}"/>
          </ac:spMkLst>
        </pc:spChg>
        <pc:spChg chg="add">
          <ac:chgData name="Evalynne Charmer" userId="732cec4308ccf1ae" providerId="LiveId" clId="{7EA29055-B854-4F94-9176-A8EEA1521D33}" dt="2026-05-18T10:53:21.824" v="137" actId="26606"/>
          <ac:spMkLst>
            <pc:docMk/>
            <pc:sldMk cId="0" sldId="265"/>
            <ac:spMk id="8" creationId="{8B9AA7C6-5E5A-498E-A6DF-A943376E09BC}"/>
          </ac:spMkLst>
        </pc:spChg>
        <pc:spChg chg="add">
          <ac:chgData name="Evalynne Charmer" userId="732cec4308ccf1ae" providerId="LiveId" clId="{7EA29055-B854-4F94-9176-A8EEA1521D33}" dt="2026-05-18T10:53:21.824" v="137" actId="26606"/>
          <ac:spMkLst>
            <pc:docMk/>
            <pc:sldMk cId="0" sldId="265"/>
            <ac:spMk id="14" creationId="{81E140AE-0ABF-47C8-BF32-7D2F0CF2BA44}"/>
          </ac:spMkLst>
        </pc:spChg>
        <pc:spChg chg="add">
          <ac:chgData name="Evalynne Charmer" userId="732cec4308ccf1ae" providerId="LiveId" clId="{7EA29055-B854-4F94-9176-A8EEA1521D33}" dt="2026-05-18T10:53:21.824" v="137" actId="26606"/>
          <ac:spMkLst>
            <pc:docMk/>
            <pc:sldMk cId="0" sldId="265"/>
            <ac:spMk id="16" creationId="{CBC4F608-B4B8-48C3-9572-C0F061B1CD99}"/>
          </ac:spMkLst>
        </pc:spChg>
        <pc:grpChg chg="add">
          <ac:chgData name="Evalynne Charmer" userId="732cec4308ccf1ae" providerId="LiveId" clId="{7EA29055-B854-4F94-9176-A8EEA1521D33}" dt="2026-05-18T10:53:21.824" v="137" actId="26606"/>
          <ac:grpSpMkLst>
            <pc:docMk/>
            <pc:sldMk cId="0" sldId="265"/>
            <ac:grpSpMk id="10" creationId="{83EAB11A-76F7-48F4-9B4F-5BFDF4BF9670}"/>
          </ac:grpSpMkLst>
        </pc:grpChg>
      </pc:sldChg>
      <pc:sldChg chg="addSp modSp mod setBg">
        <pc:chgData name="Evalynne Charmer" userId="732cec4308ccf1ae" providerId="LiveId" clId="{7EA29055-B854-4F94-9176-A8EEA1521D33}" dt="2026-05-18T11:13:02.461" v="814" actId="5793"/>
        <pc:sldMkLst>
          <pc:docMk/>
          <pc:sldMk cId="0" sldId="266"/>
        </pc:sldMkLst>
        <pc:spChg chg="mod">
          <ac:chgData name="Evalynne Charmer" userId="732cec4308ccf1ae" providerId="LiveId" clId="{7EA29055-B854-4F94-9176-A8EEA1521D33}" dt="2026-05-18T10:53:36.530" v="138" actId="26606"/>
          <ac:spMkLst>
            <pc:docMk/>
            <pc:sldMk cId="0" sldId="266"/>
            <ac:spMk id="2" creationId="{00000000-0000-0000-0000-000000000000}"/>
          </ac:spMkLst>
        </pc:spChg>
        <pc:spChg chg="mod">
          <ac:chgData name="Evalynne Charmer" userId="732cec4308ccf1ae" providerId="LiveId" clId="{7EA29055-B854-4F94-9176-A8EEA1521D33}" dt="2026-05-18T11:13:02.461" v="814" actId="5793"/>
          <ac:spMkLst>
            <pc:docMk/>
            <pc:sldMk cId="0" sldId="266"/>
            <ac:spMk id="3" creationId="{00000000-0000-0000-0000-000000000000}"/>
          </ac:spMkLst>
        </pc:spChg>
        <pc:spChg chg="add">
          <ac:chgData name="Evalynne Charmer" userId="732cec4308ccf1ae" providerId="LiveId" clId="{7EA29055-B854-4F94-9176-A8EEA1521D33}" dt="2026-05-18T10:53:36.530" v="138" actId="26606"/>
          <ac:spMkLst>
            <pc:docMk/>
            <pc:sldMk cId="0" sldId="266"/>
            <ac:spMk id="8" creationId="{DBF61EA3-B236-439E-9C0B-340980D56BEE}"/>
          </ac:spMkLst>
        </pc:spChg>
        <pc:spChg chg="add">
          <ac:chgData name="Evalynne Charmer" userId="732cec4308ccf1ae" providerId="LiveId" clId="{7EA29055-B854-4F94-9176-A8EEA1521D33}" dt="2026-05-18T10:53:36.530" v="138" actId="26606"/>
          <ac:spMkLst>
            <pc:docMk/>
            <pc:sldMk cId="0" sldId="266"/>
            <ac:spMk id="14" creationId="{E659831F-0D9A-4C63-9EBB-8435B85A440F}"/>
          </ac:spMkLst>
        </pc:spChg>
        <pc:grpChg chg="add">
          <ac:chgData name="Evalynne Charmer" userId="732cec4308ccf1ae" providerId="LiveId" clId="{7EA29055-B854-4F94-9176-A8EEA1521D33}" dt="2026-05-18T10:53:36.530" v="138" actId="26606"/>
          <ac:grpSpMkLst>
            <pc:docMk/>
            <pc:sldMk cId="0" sldId="266"/>
            <ac:grpSpMk id="10" creationId="{28FAF094-D087-493F-8DF9-A486C2D6BBAA}"/>
          </ac:grpSpMkLst>
        </pc:grpChg>
      </pc:sldChg>
      <pc:sldChg chg="addSp modSp mod setBg">
        <pc:chgData name="Evalynne Charmer" userId="732cec4308ccf1ae" providerId="LiveId" clId="{7EA29055-B854-4F94-9176-A8EEA1521D33}" dt="2026-05-18T11:14:07.346" v="907" actId="20577"/>
        <pc:sldMkLst>
          <pc:docMk/>
          <pc:sldMk cId="0" sldId="267"/>
        </pc:sldMkLst>
        <pc:spChg chg="mod">
          <ac:chgData name="Evalynne Charmer" userId="732cec4308ccf1ae" providerId="LiveId" clId="{7EA29055-B854-4F94-9176-A8EEA1521D33}" dt="2026-05-18T11:13:21.089" v="824" actId="27636"/>
          <ac:spMkLst>
            <pc:docMk/>
            <pc:sldMk cId="0" sldId="267"/>
            <ac:spMk id="2" creationId="{00000000-0000-0000-0000-000000000000}"/>
          </ac:spMkLst>
        </pc:spChg>
        <pc:spChg chg="mod">
          <ac:chgData name="Evalynne Charmer" userId="732cec4308ccf1ae" providerId="LiveId" clId="{7EA29055-B854-4F94-9176-A8EEA1521D33}" dt="2026-05-18T11:14:07.346" v="907" actId="20577"/>
          <ac:spMkLst>
            <pc:docMk/>
            <pc:sldMk cId="0" sldId="267"/>
            <ac:spMk id="3" creationId="{00000000-0000-0000-0000-000000000000}"/>
          </ac:spMkLst>
        </pc:spChg>
        <pc:spChg chg="add">
          <ac:chgData name="Evalynne Charmer" userId="732cec4308ccf1ae" providerId="LiveId" clId="{7EA29055-B854-4F94-9176-A8EEA1521D33}" dt="2026-05-18T10:53:40.991" v="139" actId="26606"/>
          <ac:spMkLst>
            <pc:docMk/>
            <pc:sldMk cId="0" sldId="267"/>
            <ac:spMk id="8" creationId="{DBF61EA3-B236-439E-9C0B-340980D56BEE}"/>
          </ac:spMkLst>
        </pc:spChg>
        <pc:spChg chg="add">
          <ac:chgData name="Evalynne Charmer" userId="732cec4308ccf1ae" providerId="LiveId" clId="{7EA29055-B854-4F94-9176-A8EEA1521D33}" dt="2026-05-18T10:53:40.991" v="139" actId="26606"/>
          <ac:spMkLst>
            <pc:docMk/>
            <pc:sldMk cId="0" sldId="267"/>
            <ac:spMk id="14" creationId="{E659831F-0D9A-4C63-9EBB-8435B85A440F}"/>
          </ac:spMkLst>
        </pc:spChg>
        <pc:grpChg chg="add">
          <ac:chgData name="Evalynne Charmer" userId="732cec4308ccf1ae" providerId="LiveId" clId="{7EA29055-B854-4F94-9176-A8EEA1521D33}" dt="2026-05-18T10:53:40.991" v="139" actId="26606"/>
          <ac:grpSpMkLst>
            <pc:docMk/>
            <pc:sldMk cId="0" sldId="267"/>
            <ac:grpSpMk id="10" creationId="{28FAF094-D087-493F-8DF9-A486C2D6BBAA}"/>
          </ac:grpSpMkLst>
        </pc:grpChg>
      </pc:sldChg>
      <pc:sldChg chg="addSp modSp mod setBg">
        <pc:chgData name="Evalynne Charmer" userId="732cec4308ccf1ae" providerId="LiveId" clId="{7EA29055-B854-4F94-9176-A8EEA1521D33}" dt="2026-05-18T11:15:27.669" v="990" actId="20577"/>
        <pc:sldMkLst>
          <pc:docMk/>
          <pc:sldMk cId="0" sldId="268"/>
        </pc:sldMkLst>
        <pc:spChg chg="mod">
          <ac:chgData name="Evalynne Charmer" userId="732cec4308ccf1ae" providerId="LiveId" clId="{7EA29055-B854-4F94-9176-A8EEA1521D33}" dt="2026-05-18T10:53:45.730" v="140" actId="26606"/>
          <ac:spMkLst>
            <pc:docMk/>
            <pc:sldMk cId="0" sldId="268"/>
            <ac:spMk id="2" creationId="{00000000-0000-0000-0000-000000000000}"/>
          </ac:spMkLst>
        </pc:spChg>
        <pc:spChg chg="mod">
          <ac:chgData name="Evalynne Charmer" userId="732cec4308ccf1ae" providerId="LiveId" clId="{7EA29055-B854-4F94-9176-A8EEA1521D33}" dt="2026-05-18T11:15:27.669" v="990" actId="20577"/>
          <ac:spMkLst>
            <pc:docMk/>
            <pc:sldMk cId="0" sldId="268"/>
            <ac:spMk id="3" creationId="{00000000-0000-0000-0000-000000000000}"/>
          </ac:spMkLst>
        </pc:spChg>
        <pc:spChg chg="add">
          <ac:chgData name="Evalynne Charmer" userId="732cec4308ccf1ae" providerId="LiveId" clId="{7EA29055-B854-4F94-9176-A8EEA1521D33}" dt="2026-05-18T10:53:45.730" v="140" actId="26606"/>
          <ac:spMkLst>
            <pc:docMk/>
            <pc:sldMk cId="0" sldId="268"/>
            <ac:spMk id="8" creationId="{DBF61EA3-B236-439E-9C0B-340980D56BEE}"/>
          </ac:spMkLst>
        </pc:spChg>
        <pc:spChg chg="add">
          <ac:chgData name="Evalynne Charmer" userId="732cec4308ccf1ae" providerId="LiveId" clId="{7EA29055-B854-4F94-9176-A8EEA1521D33}" dt="2026-05-18T10:53:45.730" v="140" actId="26606"/>
          <ac:spMkLst>
            <pc:docMk/>
            <pc:sldMk cId="0" sldId="268"/>
            <ac:spMk id="14" creationId="{E659831F-0D9A-4C63-9EBB-8435B85A440F}"/>
          </ac:spMkLst>
        </pc:spChg>
        <pc:grpChg chg="add">
          <ac:chgData name="Evalynne Charmer" userId="732cec4308ccf1ae" providerId="LiveId" clId="{7EA29055-B854-4F94-9176-A8EEA1521D33}" dt="2026-05-18T10:53:45.730" v="140" actId="26606"/>
          <ac:grpSpMkLst>
            <pc:docMk/>
            <pc:sldMk cId="0" sldId="268"/>
            <ac:grpSpMk id="10" creationId="{28FAF094-D087-493F-8DF9-A486C2D6BBAA}"/>
          </ac:grpSpMkLst>
        </pc:grpChg>
      </pc:sldChg>
      <pc:sldChg chg="addSp modSp mod setBg">
        <pc:chgData name="Evalynne Charmer" userId="732cec4308ccf1ae" providerId="LiveId" clId="{7EA29055-B854-4F94-9176-A8EEA1521D33}" dt="2026-05-18T11:17:19.521" v="1000" actId="5793"/>
        <pc:sldMkLst>
          <pc:docMk/>
          <pc:sldMk cId="0" sldId="269"/>
        </pc:sldMkLst>
        <pc:spChg chg="mod">
          <ac:chgData name="Evalynne Charmer" userId="732cec4308ccf1ae" providerId="LiveId" clId="{7EA29055-B854-4F94-9176-A8EEA1521D33}" dt="2026-05-18T10:53:53.957" v="141" actId="26606"/>
          <ac:spMkLst>
            <pc:docMk/>
            <pc:sldMk cId="0" sldId="269"/>
            <ac:spMk id="2" creationId="{00000000-0000-0000-0000-000000000000}"/>
          </ac:spMkLst>
        </pc:spChg>
        <pc:spChg chg="mod">
          <ac:chgData name="Evalynne Charmer" userId="732cec4308ccf1ae" providerId="LiveId" clId="{7EA29055-B854-4F94-9176-A8EEA1521D33}" dt="2026-05-18T11:17:19.521" v="1000" actId="5793"/>
          <ac:spMkLst>
            <pc:docMk/>
            <pc:sldMk cId="0" sldId="269"/>
            <ac:spMk id="3" creationId="{00000000-0000-0000-0000-000000000000}"/>
          </ac:spMkLst>
        </pc:spChg>
        <pc:spChg chg="add">
          <ac:chgData name="Evalynne Charmer" userId="732cec4308ccf1ae" providerId="LiveId" clId="{7EA29055-B854-4F94-9176-A8EEA1521D33}" dt="2026-05-18T10:53:53.957" v="141" actId="26606"/>
          <ac:spMkLst>
            <pc:docMk/>
            <pc:sldMk cId="0" sldId="269"/>
            <ac:spMk id="8" creationId="{DBF61EA3-B236-439E-9C0B-340980D56BEE}"/>
          </ac:spMkLst>
        </pc:spChg>
        <pc:spChg chg="add">
          <ac:chgData name="Evalynne Charmer" userId="732cec4308ccf1ae" providerId="LiveId" clId="{7EA29055-B854-4F94-9176-A8EEA1521D33}" dt="2026-05-18T10:53:53.957" v="141" actId="26606"/>
          <ac:spMkLst>
            <pc:docMk/>
            <pc:sldMk cId="0" sldId="269"/>
            <ac:spMk id="14" creationId="{E659831F-0D9A-4C63-9EBB-8435B85A440F}"/>
          </ac:spMkLst>
        </pc:spChg>
        <pc:grpChg chg="add">
          <ac:chgData name="Evalynne Charmer" userId="732cec4308ccf1ae" providerId="LiveId" clId="{7EA29055-B854-4F94-9176-A8EEA1521D33}" dt="2026-05-18T10:53:53.957" v="141" actId="26606"/>
          <ac:grpSpMkLst>
            <pc:docMk/>
            <pc:sldMk cId="0" sldId="269"/>
            <ac:grpSpMk id="10" creationId="{28FAF094-D087-493F-8DF9-A486C2D6BBAA}"/>
          </ac:grpSpMkLst>
        </pc:grpChg>
      </pc:sldChg>
      <pc:sldChg chg="addSp modSp mod ord setBg">
        <pc:chgData name="Evalynne Charmer" userId="732cec4308ccf1ae" providerId="LiveId" clId="{7EA29055-B854-4F94-9176-A8EEA1521D33}" dt="2026-05-18T11:17:46.545" v="1016" actId="20577"/>
        <pc:sldMkLst>
          <pc:docMk/>
          <pc:sldMk cId="0" sldId="270"/>
        </pc:sldMkLst>
        <pc:spChg chg="mod">
          <ac:chgData name="Evalynne Charmer" userId="732cec4308ccf1ae" providerId="LiveId" clId="{7EA29055-B854-4F94-9176-A8EEA1521D33}" dt="2026-05-18T10:53:58.033" v="142" actId="26606"/>
          <ac:spMkLst>
            <pc:docMk/>
            <pc:sldMk cId="0" sldId="270"/>
            <ac:spMk id="2" creationId="{00000000-0000-0000-0000-000000000000}"/>
          </ac:spMkLst>
        </pc:spChg>
        <pc:spChg chg="mod">
          <ac:chgData name="Evalynne Charmer" userId="732cec4308ccf1ae" providerId="LiveId" clId="{7EA29055-B854-4F94-9176-A8EEA1521D33}" dt="2026-05-18T11:17:46.545" v="1016" actId="20577"/>
          <ac:spMkLst>
            <pc:docMk/>
            <pc:sldMk cId="0" sldId="270"/>
            <ac:spMk id="3" creationId="{00000000-0000-0000-0000-000000000000}"/>
          </ac:spMkLst>
        </pc:spChg>
        <pc:spChg chg="add">
          <ac:chgData name="Evalynne Charmer" userId="732cec4308ccf1ae" providerId="LiveId" clId="{7EA29055-B854-4F94-9176-A8EEA1521D33}" dt="2026-05-18T10:53:58.033" v="142" actId="26606"/>
          <ac:spMkLst>
            <pc:docMk/>
            <pc:sldMk cId="0" sldId="270"/>
            <ac:spMk id="8" creationId="{DBF61EA3-B236-439E-9C0B-340980D56BEE}"/>
          </ac:spMkLst>
        </pc:spChg>
        <pc:spChg chg="add">
          <ac:chgData name="Evalynne Charmer" userId="732cec4308ccf1ae" providerId="LiveId" clId="{7EA29055-B854-4F94-9176-A8EEA1521D33}" dt="2026-05-18T10:53:58.033" v="142" actId="26606"/>
          <ac:spMkLst>
            <pc:docMk/>
            <pc:sldMk cId="0" sldId="270"/>
            <ac:spMk id="14" creationId="{E659831F-0D9A-4C63-9EBB-8435B85A440F}"/>
          </ac:spMkLst>
        </pc:spChg>
        <pc:grpChg chg="add">
          <ac:chgData name="Evalynne Charmer" userId="732cec4308ccf1ae" providerId="LiveId" clId="{7EA29055-B854-4F94-9176-A8EEA1521D33}" dt="2026-05-18T10:53:58.033" v="142" actId="26606"/>
          <ac:grpSpMkLst>
            <pc:docMk/>
            <pc:sldMk cId="0" sldId="270"/>
            <ac:grpSpMk id="10" creationId="{28FAF094-D087-493F-8DF9-A486C2D6BBAA}"/>
          </ac:grpSpMkLst>
        </pc:grpChg>
      </pc:sldChg>
      <pc:sldChg chg="addSp modSp mod setBg">
        <pc:chgData name="Evalynne Charmer" userId="732cec4308ccf1ae" providerId="LiveId" clId="{7EA29055-B854-4F94-9176-A8EEA1521D33}" dt="2026-05-18T11:17:57.523" v="1017" actId="5793"/>
        <pc:sldMkLst>
          <pc:docMk/>
          <pc:sldMk cId="0" sldId="271"/>
        </pc:sldMkLst>
        <pc:spChg chg="mod">
          <ac:chgData name="Evalynne Charmer" userId="732cec4308ccf1ae" providerId="LiveId" clId="{7EA29055-B854-4F94-9176-A8EEA1521D33}" dt="2026-05-18T10:54:11.436" v="143" actId="26606"/>
          <ac:spMkLst>
            <pc:docMk/>
            <pc:sldMk cId="0" sldId="271"/>
            <ac:spMk id="2" creationId="{00000000-0000-0000-0000-000000000000}"/>
          </ac:spMkLst>
        </pc:spChg>
        <pc:spChg chg="mod">
          <ac:chgData name="Evalynne Charmer" userId="732cec4308ccf1ae" providerId="LiveId" clId="{7EA29055-B854-4F94-9176-A8EEA1521D33}" dt="2026-05-18T11:17:57.523" v="1017" actId="5793"/>
          <ac:spMkLst>
            <pc:docMk/>
            <pc:sldMk cId="0" sldId="271"/>
            <ac:spMk id="3" creationId="{00000000-0000-0000-0000-000000000000}"/>
          </ac:spMkLst>
        </pc:spChg>
        <pc:spChg chg="add">
          <ac:chgData name="Evalynne Charmer" userId="732cec4308ccf1ae" providerId="LiveId" clId="{7EA29055-B854-4F94-9176-A8EEA1521D33}" dt="2026-05-18T10:54:11.436" v="143" actId="26606"/>
          <ac:spMkLst>
            <pc:docMk/>
            <pc:sldMk cId="0" sldId="271"/>
            <ac:spMk id="8" creationId="{DBF61EA3-B236-439E-9C0B-340980D56BEE}"/>
          </ac:spMkLst>
        </pc:spChg>
        <pc:spChg chg="add">
          <ac:chgData name="Evalynne Charmer" userId="732cec4308ccf1ae" providerId="LiveId" clId="{7EA29055-B854-4F94-9176-A8EEA1521D33}" dt="2026-05-18T10:54:11.436" v="143" actId="26606"/>
          <ac:spMkLst>
            <pc:docMk/>
            <pc:sldMk cId="0" sldId="271"/>
            <ac:spMk id="14" creationId="{E659831F-0D9A-4C63-9EBB-8435B85A440F}"/>
          </ac:spMkLst>
        </pc:spChg>
        <pc:grpChg chg="add">
          <ac:chgData name="Evalynne Charmer" userId="732cec4308ccf1ae" providerId="LiveId" clId="{7EA29055-B854-4F94-9176-A8EEA1521D33}" dt="2026-05-18T10:54:11.436" v="143" actId="26606"/>
          <ac:grpSpMkLst>
            <pc:docMk/>
            <pc:sldMk cId="0" sldId="271"/>
            <ac:grpSpMk id="10" creationId="{28FAF094-D087-493F-8DF9-A486C2D6BBAA}"/>
          </ac:grpSpMkLst>
        </pc:grpChg>
      </pc:sldChg>
      <pc:sldChg chg="addSp modSp mod setBg">
        <pc:chgData name="Evalynne Charmer" userId="732cec4308ccf1ae" providerId="LiveId" clId="{7EA29055-B854-4F94-9176-A8EEA1521D33}" dt="2026-05-18T11:18:08.590" v="1018" actId="5793"/>
        <pc:sldMkLst>
          <pc:docMk/>
          <pc:sldMk cId="0" sldId="272"/>
        </pc:sldMkLst>
        <pc:spChg chg="mod">
          <ac:chgData name="Evalynne Charmer" userId="732cec4308ccf1ae" providerId="LiveId" clId="{7EA29055-B854-4F94-9176-A8EEA1521D33}" dt="2026-05-18T10:54:22.835" v="144" actId="26606"/>
          <ac:spMkLst>
            <pc:docMk/>
            <pc:sldMk cId="0" sldId="272"/>
            <ac:spMk id="2" creationId="{00000000-0000-0000-0000-000000000000}"/>
          </ac:spMkLst>
        </pc:spChg>
        <pc:spChg chg="mod">
          <ac:chgData name="Evalynne Charmer" userId="732cec4308ccf1ae" providerId="LiveId" clId="{7EA29055-B854-4F94-9176-A8EEA1521D33}" dt="2026-05-18T11:18:08.590" v="1018" actId="5793"/>
          <ac:spMkLst>
            <pc:docMk/>
            <pc:sldMk cId="0" sldId="272"/>
            <ac:spMk id="3" creationId="{00000000-0000-0000-0000-000000000000}"/>
          </ac:spMkLst>
        </pc:spChg>
        <pc:spChg chg="add">
          <ac:chgData name="Evalynne Charmer" userId="732cec4308ccf1ae" providerId="LiveId" clId="{7EA29055-B854-4F94-9176-A8EEA1521D33}" dt="2026-05-18T10:54:22.835" v="144" actId="26606"/>
          <ac:spMkLst>
            <pc:docMk/>
            <pc:sldMk cId="0" sldId="272"/>
            <ac:spMk id="8" creationId="{B6CDA21F-E7AF-4C75-8395-33F58D5B0E45}"/>
          </ac:spMkLst>
        </pc:spChg>
        <pc:spChg chg="add">
          <ac:chgData name="Evalynne Charmer" userId="732cec4308ccf1ae" providerId="LiveId" clId="{7EA29055-B854-4F94-9176-A8EEA1521D33}" dt="2026-05-18T10:54:22.835" v="144" actId="26606"/>
          <ac:spMkLst>
            <pc:docMk/>
            <pc:sldMk cId="0" sldId="272"/>
            <ac:spMk id="15" creationId="{D5B0017B-2ECA-49AF-B397-DC140825DF8D}"/>
          </ac:spMkLst>
        </pc:spChg>
        <pc:grpChg chg="add">
          <ac:chgData name="Evalynne Charmer" userId="732cec4308ccf1ae" providerId="LiveId" clId="{7EA29055-B854-4F94-9176-A8EEA1521D33}" dt="2026-05-18T10:54:22.835" v="144" actId="26606"/>
          <ac:grpSpMkLst>
            <pc:docMk/>
            <pc:sldMk cId="0" sldId="272"/>
            <ac:grpSpMk id="10" creationId="{AE1C45F0-260A-458C-96ED-C1F6D2151219}"/>
          </ac:grpSpMkLst>
        </pc:grpChg>
        <pc:cxnChg chg="add">
          <ac:chgData name="Evalynne Charmer" userId="732cec4308ccf1ae" providerId="LiveId" clId="{7EA29055-B854-4F94-9176-A8EEA1521D33}" dt="2026-05-18T10:54:22.835" v="144" actId="26606"/>
          <ac:cxnSpMkLst>
            <pc:docMk/>
            <pc:sldMk cId="0" sldId="272"/>
            <ac:cxnSpMk id="17" creationId="{6CF1BAF6-AD41-4082-B212-8A1F9A2E8779}"/>
          </ac:cxnSpMkLst>
        </pc:cxnChg>
      </pc:sldChg>
      <pc:sldChg chg="addSp modSp mod setBg">
        <pc:chgData name="Evalynne Charmer" userId="732cec4308ccf1ae" providerId="LiveId" clId="{7EA29055-B854-4F94-9176-A8EEA1521D33}" dt="2026-05-18T10:56:20.487" v="216" actId="26606"/>
        <pc:sldMkLst>
          <pc:docMk/>
          <pc:sldMk cId="0" sldId="273"/>
        </pc:sldMkLst>
        <pc:spChg chg="mod">
          <ac:chgData name="Evalynne Charmer" userId="732cec4308ccf1ae" providerId="LiveId" clId="{7EA29055-B854-4F94-9176-A8EEA1521D33}" dt="2026-05-18T10:56:20.487" v="216" actId="26606"/>
          <ac:spMkLst>
            <pc:docMk/>
            <pc:sldMk cId="0" sldId="273"/>
            <ac:spMk id="2" creationId="{00000000-0000-0000-0000-000000000000}"/>
          </ac:spMkLst>
        </pc:spChg>
        <pc:spChg chg="mod">
          <ac:chgData name="Evalynne Charmer" userId="732cec4308ccf1ae" providerId="LiveId" clId="{7EA29055-B854-4F94-9176-A8EEA1521D33}" dt="2026-05-18T10:56:20.487" v="216" actId="26606"/>
          <ac:spMkLst>
            <pc:docMk/>
            <pc:sldMk cId="0" sldId="273"/>
            <ac:spMk id="3" creationId="{00000000-0000-0000-0000-000000000000}"/>
          </ac:spMkLst>
        </pc:spChg>
        <pc:spChg chg="add">
          <ac:chgData name="Evalynne Charmer" userId="732cec4308ccf1ae" providerId="LiveId" clId="{7EA29055-B854-4F94-9176-A8EEA1521D33}" dt="2026-05-18T10:56:20.487" v="216" actId="26606"/>
          <ac:spMkLst>
            <pc:docMk/>
            <pc:sldMk cId="0" sldId="273"/>
            <ac:spMk id="10" creationId="{59A309A7-1751-4ABE-A3C1-EEC40366AD89}"/>
          </ac:spMkLst>
        </pc:spChg>
        <pc:spChg chg="add">
          <ac:chgData name="Evalynne Charmer" userId="732cec4308ccf1ae" providerId="LiveId" clId="{7EA29055-B854-4F94-9176-A8EEA1521D33}" dt="2026-05-18T10:56:20.487" v="216" actId="26606"/>
          <ac:spMkLst>
            <pc:docMk/>
            <pc:sldMk cId="0" sldId="273"/>
            <ac:spMk id="12" creationId="{967D8EB6-EAE1-4F9C-B398-83321E287204}"/>
          </ac:spMkLst>
        </pc:spChg>
        <pc:picChg chg="add">
          <ac:chgData name="Evalynne Charmer" userId="732cec4308ccf1ae" providerId="LiveId" clId="{7EA29055-B854-4F94-9176-A8EEA1521D33}" dt="2026-05-18T10:56:20.487" v="216" actId="26606"/>
          <ac:picMkLst>
            <pc:docMk/>
            <pc:sldMk cId="0" sldId="273"/>
            <ac:picMk id="7" creationId="{8F37E350-D5AD-8A46-083D-A2C3DC69D240}"/>
          </ac:picMkLst>
        </pc:picChg>
      </pc:sldChg>
      <pc:sldChg chg="addSp modSp mod setBg">
        <pc:chgData name="Evalynne Charmer" userId="732cec4308ccf1ae" providerId="LiveId" clId="{7EA29055-B854-4F94-9176-A8EEA1521D33}" dt="2026-05-18T11:18:26.192" v="1019" actId="5793"/>
        <pc:sldMkLst>
          <pc:docMk/>
          <pc:sldMk cId="0" sldId="274"/>
        </pc:sldMkLst>
        <pc:spChg chg="mod">
          <ac:chgData name="Evalynne Charmer" userId="732cec4308ccf1ae" providerId="LiveId" clId="{7EA29055-B854-4F94-9176-A8EEA1521D33}" dt="2026-05-18T10:57:44.120" v="225" actId="26606"/>
          <ac:spMkLst>
            <pc:docMk/>
            <pc:sldMk cId="0" sldId="274"/>
            <ac:spMk id="2" creationId="{00000000-0000-0000-0000-000000000000}"/>
          </ac:spMkLst>
        </pc:spChg>
        <pc:spChg chg="mod">
          <ac:chgData name="Evalynne Charmer" userId="732cec4308ccf1ae" providerId="LiveId" clId="{7EA29055-B854-4F94-9176-A8EEA1521D33}" dt="2026-05-18T11:18:26.192" v="1019" actId="5793"/>
          <ac:spMkLst>
            <pc:docMk/>
            <pc:sldMk cId="0" sldId="274"/>
            <ac:spMk id="3" creationId="{00000000-0000-0000-0000-000000000000}"/>
          </ac:spMkLst>
        </pc:spChg>
        <pc:spChg chg="add">
          <ac:chgData name="Evalynne Charmer" userId="732cec4308ccf1ae" providerId="LiveId" clId="{7EA29055-B854-4F94-9176-A8EEA1521D33}" dt="2026-05-18T10:57:44.120" v="225" actId="26606"/>
          <ac:spMkLst>
            <pc:docMk/>
            <pc:sldMk cId="0" sldId="274"/>
            <ac:spMk id="10" creationId="{59A309A7-1751-4ABE-A3C1-EEC40366AD89}"/>
          </ac:spMkLst>
        </pc:spChg>
        <pc:spChg chg="add">
          <ac:chgData name="Evalynne Charmer" userId="732cec4308ccf1ae" providerId="LiveId" clId="{7EA29055-B854-4F94-9176-A8EEA1521D33}" dt="2026-05-18T10:57:44.120" v="225" actId="26606"/>
          <ac:spMkLst>
            <pc:docMk/>
            <pc:sldMk cId="0" sldId="274"/>
            <ac:spMk id="12" creationId="{967D8EB6-EAE1-4F9C-B398-83321E287204}"/>
          </ac:spMkLst>
        </pc:spChg>
        <pc:picChg chg="add">
          <ac:chgData name="Evalynne Charmer" userId="732cec4308ccf1ae" providerId="LiveId" clId="{7EA29055-B854-4F94-9176-A8EEA1521D33}" dt="2026-05-18T10:57:44.120" v="225" actId="26606"/>
          <ac:picMkLst>
            <pc:docMk/>
            <pc:sldMk cId="0" sldId="274"/>
            <ac:picMk id="7" creationId="{8383EB5F-ADF0-147C-1D7D-45DEF53AF2A5}"/>
          </ac:picMkLst>
        </pc:picChg>
      </pc:sldChg>
      <pc:sldChg chg="addSp modSp mod setBg">
        <pc:chgData name="Evalynne Charmer" userId="732cec4308ccf1ae" providerId="LiveId" clId="{7EA29055-B854-4F94-9176-A8EEA1521D33}" dt="2026-05-18T11:18:30.849" v="1020" actId="5793"/>
        <pc:sldMkLst>
          <pc:docMk/>
          <pc:sldMk cId="0" sldId="275"/>
        </pc:sldMkLst>
        <pc:spChg chg="mod">
          <ac:chgData name="Evalynne Charmer" userId="732cec4308ccf1ae" providerId="LiveId" clId="{7EA29055-B854-4F94-9176-A8EEA1521D33}" dt="2026-05-18T10:57:49.320" v="226" actId="26606"/>
          <ac:spMkLst>
            <pc:docMk/>
            <pc:sldMk cId="0" sldId="275"/>
            <ac:spMk id="2" creationId="{00000000-0000-0000-0000-000000000000}"/>
          </ac:spMkLst>
        </pc:spChg>
        <pc:spChg chg="mod">
          <ac:chgData name="Evalynne Charmer" userId="732cec4308ccf1ae" providerId="LiveId" clId="{7EA29055-B854-4F94-9176-A8EEA1521D33}" dt="2026-05-18T11:18:30.849" v="1020" actId="5793"/>
          <ac:spMkLst>
            <pc:docMk/>
            <pc:sldMk cId="0" sldId="275"/>
            <ac:spMk id="3" creationId="{00000000-0000-0000-0000-000000000000}"/>
          </ac:spMkLst>
        </pc:spChg>
        <pc:spChg chg="add">
          <ac:chgData name="Evalynne Charmer" userId="732cec4308ccf1ae" providerId="LiveId" clId="{7EA29055-B854-4F94-9176-A8EEA1521D33}" dt="2026-05-18T10:57:49.320" v="226" actId="26606"/>
          <ac:spMkLst>
            <pc:docMk/>
            <pc:sldMk cId="0" sldId="275"/>
            <ac:spMk id="8" creationId="{DBF61EA3-B236-439E-9C0B-340980D56BEE}"/>
          </ac:spMkLst>
        </pc:spChg>
        <pc:spChg chg="add">
          <ac:chgData name="Evalynne Charmer" userId="732cec4308ccf1ae" providerId="LiveId" clId="{7EA29055-B854-4F94-9176-A8EEA1521D33}" dt="2026-05-18T10:57:49.320" v="226" actId="26606"/>
          <ac:spMkLst>
            <pc:docMk/>
            <pc:sldMk cId="0" sldId="275"/>
            <ac:spMk id="14" creationId="{E659831F-0D9A-4C63-9EBB-8435B85A440F}"/>
          </ac:spMkLst>
        </pc:spChg>
        <pc:grpChg chg="add">
          <ac:chgData name="Evalynne Charmer" userId="732cec4308ccf1ae" providerId="LiveId" clId="{7EA29055-B854-4F94-9176-A8EEA1521D33}" dt="2026-05-18T10:57:49.320" v="226" actId="26606"/>
          <ac:grpSpMkLst>
            <pc:docMk/>
            <pc:sldMk cId="0" sldId="275"/>
            <ac:grpSpMk id="10" creationId="{28FAF094-D087-493F-8DF9-A486C2D6BBAA}"/>
          </ac:grpSpMkLst>
        </pc:grpChg>
      </pc:sldChg>
      <pc:sldChg chg="addSp modSp new mod ord setBg">
        <pc:chgData name="Evalynne Charmer" userId="732cec4308ccf1ae" providerId="LiveId" clId="{7EA29055-B854-4F94-9176-A8EEA1521D33}" dt="2026-05-18T10:59:22.365" v="271" actId="20577"/>
        <pc:sldMkLst>
          <pc:docMk/>
          <pc:sldMk cId="127984525" sldId="276"/>
        </pc:sldMkLst>
        <pc:spChg chg="mod">
          <ac:chgData name="Evalynne Charmer" userId="732cec4308ccf1ae" providerId="LiveId" clId="{7EA29055-B854-4F94-9176-A8EEA1521D33}" dt="2026-05-18T10:52:09.015" v="118" actId="26606"/>
          <ac:spMkLst>
            <pc:docMk/>
            <pc:sldMk cId="127984525" sldId="276"/>
            <ac:spMk id="2" creationId="{8ECB39B4-DE35-9BA4-CA14-779B74C41CFD}"/>
          </ac:spMkLst>
        </pc:spChg>
        <pc:spChg chg="mod">
          <ac:chgData name="Evalynne Charmer" userId="732cec4308ccf1ae" providerId="LiveId" clId="{7EA29055-B854-4F94-9176-A8EEA1521D33}" dt="2026-05-18T10:59:22.365" v="271" actId="20577"/>
          <ac:spMkLst>
            <pc:docMk/>
            <pc:sldMk cId="127984525" sldId="276"/>
            <ac:spMk id="3" creationId="{3BD4EE74-6032-5317-DD48-B9318A7CA527}"/>
          </ac:spMkLst>
        </pc:spChg>
        <pc:spChg chg="add">
          <ac:chgData name="Evalynne Charmer" userId="732cec4308ccf1ae" providerId="LiveId" clId="{7EA29055-B854-4F94-9176-A8EEA1521D33}" dt="2026-05-18T10:52:09.015" v="118" actId="26606"/>
          <ac:spMkLst>
            <pc:docMk/>
            <pc:sldMk cId="127984525" sldId="276"/>
            <ac:spMk id="8" creationId="{09588DA8-065E-4F6F-8EFD-43104AB2E0CF}"/>
          </ac:spMkLst>
        </pc:spChg>
        <pc:spChg chg="add">
          <ac:chgData name="Evalynne Charmer" userId="732cec4308ccf1ae" providerId="LiveId" clId="{7EA29055-B854-4F94-9176-A8EEA1521D33}" dt="2026-05-18T10:52:09.015" v="118" actId="26606"/>
          <ac:spMkLst>
            <pc:docMk/>
            <pc:sldMk cId="127984525" sldId="276"/>
            <ac:spMk id="10" creationId="{C4285719-470E-454C-AF62-8323075F1F5B}"/>
          </ac:spMkLst>
        </pc:spChg>
        <pc:spChg chg="add">
          <ac:chgData name="Evalynne Charmer" userId="732cec4308ccf1ae" providerId="LiveId" clId="{7EA29055-B854-4F94-9176-A8EEA1521D33}" dt="2026-05-18T10:52:09.015" v="118" actId="26606"/>
          <ac:spMkLst>
            <pc:docMk/>
            <pc:sldMk cId="127984525" sldId="276"/>
            <ac:spMk id="12" creationId="{CD9FE4EF-C4D8-49A0-B2FF-81D8DB7D8A24}"/>
          </ac:spMkLst>
        </pc:spChg>
        <pc:spChg chg="add">
          <ac:chgData name="Evalynne Charmer" userId="732cec4308ccf1ae" providerId="LiveId" clId="{7EA29055-B854-4F94-9176-A8EEA1521D33}" dt="2026-05-18T10:52:09.015" v="118" actId="26606"/>
          <ac:spMkLst>
            <pc:docMk/>
            <pc:sldMk cId="127984525" sldId="276"/>
            <ac:spMk id="14" creationId="{4300840D-0A0B-4512-BACA-B439D5B9C57C}"/>
          </ac:spMkLst>
        </pc:spChg>
        <pc:spChg chg="add">
          <ac:chgData name="Evalynne Charmer" userId="732cec4308ccf1ae" providerId="LiveId" clId="{7EA29055-B854-4F94-9176-A8EEA1521D33}" dt="2026-05-18T10:52:09.015" v="118" actId="26606"/>
          <ac:spMkLst>
            <pc:docMk/>
            <pc:sldMk cId="127984525" sldId="276"/>
            <ac:spMk id="16" creationId="{D2B78728-A580-49A7-84F9-6EF6F583ADE0}"/>
          </ac:spMkLst>
        </pc:spChg>
        <pc:spChg chg="add">
          <ac:chgData name="Evalynne Charmer" userId="732cec4308ccf1ae" providerId="LiveId" clId="{7EA29055-B854-4F94-9176-A8EEA1521D33}" dt="2026-05-18T10:52:09.015" v="118" actId="26606"/>
          <ac:spMkLst>
            <pc:docMk/>
            <pc:sldMk cId="127984525" sldId="276"/>
            <ac:spMk id="18" creationId="{38FAA1A1-D861-433F-88FA-1E9D6FD31D11}"/>
          </ac:spMkLst>
        </pc:spChg>
        <pc:spChg chg="add">
          <ac:chgData name="Evalynne Charmer" userId="732cec4308ccf1ae" providerId="LiveId" clId="{7EA29055-B854-4F94-9176-A8EEA1521D33}" dt="2026-05-18T10:52:09.015" v="118" actId="26606"/>
          <ac:spMkLst>
            <pc:docMk/>
            <pc:sldMk cId="127984525" sldId="276"/>
            <ac:spMk id="20" creationId="{8D71EDA1-87BF-4D5D-AB79-F346FD19278A}"/>
          </ac:spMkLst>
        </pc:spChg>
      </pc:sldChg>
      <pc:sldChg chg="modSp add del mod">
        <pc:chgData name="Evalynne Charmer" userId="732cec4308ccf1ae" providerId="LiveId" clId="{7EA29055-B854-4F94-9176-A8EEA1521D33}" dt="2026-05-18T10:57:28.564" v="224" actId="2696"/>
        <pc:sldMkLst>
          <pc:docMk/>
          <pc:sldMk cId="2995404016" sldId="277"/>
        </pc:sldMkLst>
        <pc:spChg chg="mod">
          <ac:chgData name="Evalynne Charmer" userId="732cec4308ccf1ae" providerId="LiveId" clId="{7EA29055-B854-4F94-9176-A8EEA1521D33}" dt="2026-05-18T10:55:29.710" v="193" actId="20577"/>
          <ac:spMkLst>
            <pc:docMk/>
            <pc:sldMk cId="2995404016" sldId="277"/>
            <ac:spMk id="2" creationId="{D17A3A0E-E1D2-1A75-572B-34CF50BFD179}"/>
          </ac:spMkLst>
        </pc:spChg>
        <pc:spChg chg="mod">
          <ac:chgData name="Evalynne Charmer" userId="732cec4308ccf1ae" providerId="LiveId" clId="{7EA29055-B854-4F94-9176-A8EEA1521D33}" dt="2026-05-18T10:55:49.665" v="214" actId="20577"/>
          <ac:spMkLst>
            <pc:docMk/>
            <pc:sldMk cId="2995404016" sldId="277"/>
            <ac:spMk id="3" creationId="{BAC125DA-44E8-042F-F19A-25BBA7DCB301}"/>
          </ac:spMkLst>
        </pc:spChg>
      </pc:sldChg>
      <pc:sldChg chg="modSp add mod">
        <pc:chgData name="Evalynne Charmer" userId="732cec4308ccf1ae" providerId="LiveId" clId="{7EA29055-B854-4F94-9176-A8EEA1521D33}" dt="2026-05-18T10:57:17.028" v="223" actId="27636"/>
        <pc:sldMkLst>
          <pc:docMk/>
          <pc:sldMk cId="487891287" sldId="278"/>
        </pc:sldMkLst>
        <pc:spChg chg="mod">
          <ac:chgData name="Evalynne Charmer" userId="732cec4308ccf1ae" providerId="LiveId" clId="{7EA29055-B854-4F94-9176-A8EEA1521D33}" dt="2026-05-18T10:57:17.028" v="223" actId="27636"/>
          <ac:spMkLst>
            <pc:docMk/>
            <pc:sldMk cId="487891287" sldId="278"/>
            <ac:spMk id="2" creationId="{069774CC-7F5A-74C2-6F04-03D7201DF9CA}"/>
          </ac:spMkLst>
        </pc:spChg>
        <pc:spChg chg="mod">
          <ac:chgData name="Evalynne Charmer" userId="732cec4308ccf1ae" providerId="LiveId" clId="{7EA29055-B854-4F94-9176-A8EEA1521D33}" dt="2026-05-18T10:57:13.127" v="220" actId="27636"/>
          <ac:spMkLst>
            <pc:docMk/>
            <pc:sldMk cId="487891287" sldId="278"/>
            <ac:spMk id="3" creationId="{BC128334-731A-ADF2-AC3E-FBA25D5809F4}"/>
          </ac:spMkLst>
        </pc:spChg>
      </pc:sldChg>
      <pc:sldChg chg="addSp delSp modSp add mod">
        <pc:chgData name="Evalynne Charmer" userId="732cec4308ccf1ae" providerId="LiveId" clId="{7EA29055-B854-4F94-9176-A8EEA1521D33}" dt="2026-05-18T11:08:39.495" v="456" actId="26606"/>
        <pc:sldMkLst>
          <pc:docMk/>
          <pc:sldMk cId="1820011545" sldId="279"/>
        </pc:sldMkLst>
        <pc:spChg chg="mod">
          <ac:chgData name="Evalynne Charmer" userId="732cec4308ccf1ae" providerId="LiveId" clId="{7EA29055-B854-4F94-9176-A8EEA1521D33}" dt="2026-05-18T11:08:39.495" v="456" actId="26606"/>
          <ac:spMkLst>
            <pc:docMk/>
            <pc:sldMk cId="1820011545" sldId="279"/>
            <ac:spMk id="2" creationId="{1CCCEE1F-E990-CBBF-6FD5-225F5369B601}"/>
          </ac:spMkLst>
        </pc:spChg>
        <pc:spChg chg="add del mod">
          <ac:chgData name="Evalynne Charmer" userId="732cec4308ccf1ae" providerId="LiveId" clId="{7EA29055-B854-4F94-9176-A8EEA1521D33}" dt="2026-05-18T11:05:32.954" v="371" actId="26606"/>
          <ac:spMkLst>
            <pc:docMk/>
            <pc:sldMk cId="1820011545" sldId="279"/>
            <ac:spMk id="3" creationId="{67D6614B-5A41-5CD8-10AA-00A5C08F0C61}"/>
          </ac:spMkLst>
        </pc:spChg>
        <pc:spChg chg="add del">
          <ac:chgData name="Evalynne Charmer" userId="732cec4308ccf1ae" providerId="LiveId" clId="{7EA29055-B854-4F94-9176-A8EEA1521D33}" dt="2026-05-18T11:05:32.954" v="371" actId="26606"/>
          <ac:spMkLst>
            <pc:docMk/>
            <pc:sldMk cId="1820011545" sldId="279"/>
            <ac:spMk id="23" creationId="{04DF9F9D-A329-1ABF-8D5F-2165C1C20699}"/>
          </ac:spMkLst>
        </pc:spChg>
        <pc:spChg chg="add del">
          <ac:chgData name="Evalynne Charmer" userId="732cec4308ccf1ae" providerId="LiveId" clId="{7EA29055-B854-4F94-9176-A8EEA1521D33}" dt="2026-05-18T11:05:32.954" v="371" actId="26606"/>
          <ac:spMkLst>
            <pc:docMk/>
            <pc:sldMk cId="1820011545" sldId="279"/>
            <ac:spMk id="25" creationId="{592A57D7-0192-38E3-B253-83EC887E6C1E}"/>
          </ac:spMkLst>
        </pc:spChg>
        <pc:spChg chg="add del">
          <ac:chgData name="Evalynne Charmer" userId="732cec4308ccf1ae" providerId="LiveId" clId="{7EA29055-B854-4F94-9176-A8EEA1521D33}" dt="2026-05-18T11:05:32.954" v="371" actId="26606"/>
          <ac:spMkLst>
            <pc:docMk/>
            <pc:sldMk cId="1820011545" sldId="279"/>
            <ac:spMk id="26" creationId="{5D169E4B-4F9D-8EB1-F55B-A48E3208C182}"/>
          </ac:spMkLst>
        </pc:spChg>
        <pc:spChg chg="add del">
          <ac:chgData name="Evalynne Charmer" userId="732cec4308ccf1ae" providerId="LiveId" clId="{7EA29055-B854-4F94-9176-A8EEA1521D33}" dt="2026-05-18T11:08:39.495" v="456" actId="26606"/>
          <ac:spMkLst>
            <pc:docMk/>
            <pc:sldMk cId="1820011545" sldId="279"/>
            <ac:spMk id="31" creationId="{44D65982-4F00-4330-8DAA-DE6A9E4D6D23}"/>
          </ac:spMkLst>
        </pc:spChg>
        <pc:spChg chg="add del">
          <ac:chgData name="Evalynne Charmer" userId="732cec4308ccf1ae" providerId="LiveId" clId="{7EA29055-B854-4F94-9176-A8EEA1521D33}" dt="2026-05-18T11:05:32.874" v="370" actId="26606"/>
          <ac:spMkLst>
            <pc:docMk/>
            <pc:sldMk cId="1820011545" sldId="279"/>
            <ac:spMk id="33" creationId="{B50AB553-2A96-4A92-96F2-93548E096954}"/>
          </ac:spMkLst>
        </pc:spChg>
        <pc:spChg chg="add del">
          <ac:chgData name="Evalynne Charmer" userId="732cec4308ccf1ae" providerId="LiveId" clId="{7EA29055-B854-4F94-9176-A8EEA1521D33}" dt="2026-05-18T11:08:39.495" v="456" actId="26606"/>
          <ac:spMkLst>
            <pc:docMk/>
            <pc:sldMk cId="1820011545" sldId="279"/>
            <ac:spMk id="38" creationId="{009115B9-5BFD-478D-9C87-29ADB3AF1721}"/>
          </ac:spMkLst>
        </pc:spChg>
        <pc:spChg chg="add mod">
          <ac:chgData name="Evalynne Charmer" userId="732cec4308ccf1ae" providerId="LiveId" clId="{7EA29055-B854-4F94-9176-A8EEA1521D33}" dt="2026-05-18T11:08:39.495" v="456" actId="26606"/>
          <ac:spMkLst>
            <pc:docMk/>
            <pc:sldMk cId="1820011545" sldId="279"/>
            <ac:spMk id="47" creationId="{67D6614B-5A41-5CD8-10AA-00A5C08F0C61}"/>
          </ac:spMkLst>
        </pc:spChg>
        <pc:spChg chg="add del">
          <ac:chgData name="Evalynne Charmer" userId="732cec4308ccf1ae" providerId="LiveId" clId="{7EA29055-B854-4F94-9176-A8EEA1521D33}" dt="2026-05-18T11:08:39.495" v="456" actId="26606"/>
          <ac:spMkLst>
            <pc:docMk/>
            <pc:sldMk cId="1820011545" sldId="279"/>
            <ac:spMk id="49" creationId="{09588DA8-065E-4F6F-8EFD-43104AB2E0CF}"/>
          </ac:spMkLst>
        </pc:spChg>
        <pc:spChg chg="add del">
          <ac:chgData name="Evalynne Charmer" userId="732cec4308ccf1ae" providerId="LiveId" clId="{7EA29055-B854-4F94-9176-A8EEA1521D33}" dt="2026-05-18T11:08:39.495" v="456" actId="26606"/>
          <ac:spMkLst>
            <pc:docMk/>
            <pc:sldMk cId="1820011545" sldId="279"/>
            <ac:spMk id="50" creationId="{C4285719-470E-454C-AF62-8323075F1F5B}"/>
          </ac:spMkLst>
        </pc:spChg>
        <pc:spChg chg="add del">
          <ac:chgData name="Evalynne Charmer" userId="732cec4308ccf1ae" providerId="LiveId" clId="{7EA29055-B854-4F94-9176-A8EEA1521D33}" dt="2026-05-18T11:08:39.495" v="456" actId="26606"/>
          <ac:spMkLst>
            <pc:docMk/>
            <pc:sldMk cId="1820011545" sldId="279"/>
            <ac:spMk id="51" creationId="{CD9FE4EF-C4D8-49A0-B2FF-81D8DB7D8A24}"/>
          </ac:spMkLst>
        </pc:spChg>
        <pc:spChg chg="add del">
          <ac:chgData name="Evalynne Charmer" userId="732cec4308ccf1ae" providerId="LiveId" clId="{7EA29055-B854-4F94-9176-A8EEA1521D33}" dt="2026-05-18T11:08:23.511" v="454" actId="26606"/>
          <ac:spMkLst>
            <pc:docMk/>
            <pc:sldMk cId="1820011545" sldId="279"/>
            <ac:spMk id="52" creationId="{44D65982-4F00-4330-8DAA-DE6A9E4D6D23}"/>
          </ac:spMkLst>
        </pc:spChg>
        <pc:spChg chg="del">
          <ac:chgData name="Evalynne Charmer" userId="732cec4308ccf1ae" providerId="LiveId" clId="{7EA29055-B854-4F94-9176-A8EEA1521D33}" dt="2026-05-18T11:08:39.495" v="456" actId="26606"/>
          <ac:spMkLst>
            <pc:docMk/>
            <pc:sldMk cId="1820011545" sldId="279"/>
            <ac:spMk id="53" creationId="{4300840D-0A0B-4512-BACA-B439D5B9C57C}"/>
          </ac:spMkLst>
        </pc:spChg>
        <pc:spChg chg="add del">
          <ac:chgData name="Evalynne Charmer" userId="732cec4308ccf1ae" providerId="LiveId" clId="{7EA29055-B854-4F94-9176-A8EEA1521D33}" dt="2026-05-18T11:08:23.511" v="454" actId="26606"/>
          <ac:spMkLst>
            <pc:docMk/>
            <pc:sldMk cId="1820011545" sldId="279"/>
            <ac:spMk id="54" creationId="{009115B9-5BFD-478D-9C87-29ADB3AF1721}"/>
          </ac:spMkLst>
        </pc:spChg>
        <pc:spChg chg="add">
          <ac:chgData name="Evalynne Charmer" userId="732cec4308ccf1ae" providerId="LiveId" clId="{7EA29055-B854-4F94-9176-A8EEA1521D33}" dt="2026-05-18T11:08:35.104" v="455" actId="26606"/>
          <ac:spMkLst>
            <pc:docMk/>
            <pc:sldMk cId="1820011545" sldId="279"/>
            <ac:spMk id="55" creationId="{D2B78728-A580-49A7-84F9-6EF6F583ADE0}"/>
          </ac:spMkLst>
        </pc:spChg>
        <pc:spChg chg="add del">
          <ac:chgData name="Evalynne Charmer" userId="732cec4308ccf1ae" providerId="LiveId" clId="{7EA29055-B854-4F94-9176-A8EEA1521D33}" dt="2026-05-18T11:08:39.495" v="456" actId="26606"/>
          <ac:spMkLst>
            <pc:docMk/>
            <pc:sldMk cId="1820011545" sldId="279"/>
            <ac:spMk id="59" creationId="{38FAA1A1-D861-433F-88FA-1E9D6FD31D11}"/>
          </ac:spMkLst>
        </pc:spChg>
        <pc:spChg chg="add del">
          <ac:chgData name="Evalynne Charmer" userId="732cec4308ccf1ae" providerId="LiveId" clId="{7EA29055-B854-4F94-9176-A8EEA1521D33}" dt="2026-05-18T11:08:39.495" v="456" actId="26606"/>
          <ac:spMkLst>
            <pc:docMk/>
            <pc:sldMk cId="1820011545" sldId="279"/>
            <ac:spMk id="68" creationId="{8D71EDA1-87BF-4D5D-AB79-F346FD19278A}"/>
          </ac:spMkLst>
        </pc:spChg>
        <pc:grpChg chg="add del">
          <ac:chgData name="Evalynne Charmer" userId="732cec4308ccf1ae" providerId="LiveId" clId="{7EA29055-B854-4F94-9176-A8EEA1521D33}" dt="2026-05-18T11:05:32.954" v="371" actId="26606"/>
          <ac:grpSpMkLst>
            <pc:docMk/>
            <pc:sldMk cId="1820011545" sldId="279"/>
            <ac:grpSpMk id="24" creationId="{74B56C4D-C732-8341-6A73-B5DC0B85FA3B}"/>
          </ac:grpSpMkLst>
        </pc:grpChg>
        <pc:grpChg chg="add del">
          <ac:chgData name="Evalynne Charmer" userId="732cec4308ccf1ae" providerId="LiveId" clId="{7EA29055-B854-4F94-9176-A8EEA1521D33}" dt="2026-05-18T11:08:23.511" v="454" actId="26606"/>
          <ac:grpSpMkLst>
            <pc:docMk/>
            <pc:sldMk cId="1820011545" sldId="279"/>
            <ac:grpSpMk id="35" creationId="{8D57F946-2E03-4DE1-91F8-25BEDC663563}"/>
          </ac:grpSpMkLst>
        </pc:grpChg>
        <pc:grpChg chg="add del">
          <ac:chgData name="Evalynne Charmer" userId="732cec4308ccf1ae" providerId="LiveId" clId="{7EA29055-B854-4F94-9176-A8EEA1521D33}" dt="2026-05-18T11:08:23.511" v="454" actId="26606"/>
          <ac:grpSpMkLst>
            <pc:docMk/>
            <pc:sldMk cId="1820011545" sldId="279"/>
            <ac:grpSpMk id="39" creationId="{43F5E015-E085-4624-B431-B42414448684}"/>
          </ac:grpSpMkLst>
        </pc:grpChg>
        <pc:grpChg chg="add del">
          <ac:chgData name="Evalynne Charmer" userId="732cec4308ccf1ae" providerId="LiveId" clId="{7EA29055-B854-4F94-9176-A8EEA1521D33}" dt="2026-05-18T11:08:23.511" v="454" actId="26606"/>
          <ac:grpSpMkLst>
            <pc:docMk/>
            <pc:sldMk cId="1820011545" sldId="279"/>
            <ac:grpSpMk id="56" creationId="{8D57F946-2E03-4DE1-91F8-25BEDC663563}"/>
          </ac:grpSpMkLst>
        </pc:grpChg>
        <pc:grpChg chg="add del">
          <ac:chgData name="Evalynne Charmer" userId="732cec4308ccf1ae" providerId="LiveId" clId="{7EA29055-B854-4F94-9176-A8EEA1521D33}" dt="2026-05-18T11:08:23.511" v="454" actId="26606"/>
          <ac:grpSpMkLst>
            <pc:docMk/>
            <pc:sldMk cId="1820011545" sldId="279"/>
            <ac:grpSpMk id="60" creationId="{43F5E015-E085-4624-B431-B42414448684}"/>
          </ac:grpSpMkLst>
        </pc:grpChg>
        <pc:graphicFrameChg chg="add del">
          <ac:chgData name="Evalynne Charmer" userId="732cec4308ccf1ae" providerId="LiveId" clId="{7EA29055-B854-4F94-9176-A8EEA1521D33}" dt="2026-05-18T11:05:32.874" v="370" actId="26606"/>
          <ac:graphicFrameMkLst>
            <pc:docMk/>
            <pc:sldMk cId="1820011545" sldId="279"/>
            <ac:graphicFrameMk id="28" creationId="{F9506445-9565-E742-3DD0-22B8A3C4B519}"/>
          </ac:graphicFrameMkLst>
        </pc:graphicFrameChg>
        <pc:picChg chg="add del">
          <ac:chgData name="Evalynne Charmer" userId="732cec4308ccf1ae" providerId="LiveId" clId="{7EA29055-B854-4F94-9176-A8EEA1521D33}" dt="2026-05-18T11:05:32.874" v="370" actId="26606"/>
          <ac:picMkLst>
            <pc:docMk/>
            <pc:sldMk cId="1820011545" sldId="279"/>
            <ac:picMk id="29" creationId="{CF38A2AB-7774-ADD6-C5E4-BAE54033A02D}"/>
          </ac:picMkLst>
        </pc:picChg>
      </pc:sldChg>
      <pc:sldChg chg="addSp delSp modSp add del mod delDesignElem chgLayout">
        <pc:chgData name="Evalynne Charmer" userId="732cec4308ccf1ae" providerId="LiveId" clId="{7EA29055-B854-4F94-9176-A8EEA1521D33}" dt="2026-05-18T11:17:06.508" v="999" actId="47"/>
        <pc:sldMkLst>
          <pc:docMk/>
          <pc:sldMk cId="2035539875" sldId="280"/>
        </pc:sldMkLst>
        <pc:spChg chg="mod ord">
          <ac:chgData name="Evalynne Charmer" userId="732cec4308ccf1ae" providerId="LiveId" clId="{7EA29055-B854-4F94-9176-A8EEA1521D33}" dt="2026-05-18T11:16:48.685" v="995" actId="6264"/>
          <ac:spMkLst>
            <pc:docMk/>
            <pc:sldMk cId="2035539875" sldId="280"/>
            <ac:spMk id="2" creationId="{ADB94357-73F3-0A02-6045-FE03A14402F6}"/>
          </ac:spMkLst>
        </pc:spChg>
        <pc:spChg chg="del mod">
          <ac:chgData name="Evalynne Charmer" userId="732cec4308ccf1ae" providerId="LiveId" clId="{7EA29055-B854-4F94-9176-A8EEA1521D33}" dt="2026-05-18T11:16:15.653" v="993"/>
          <ac:spMkLst>
            <pc:docMk/>
            <pc:sldMk cId="2035539875" sldId="280"/>
            <ac:spMk id="3" creationId="{737E00FD-7A45-4714-9CA3-8DAA0702BB8E}"/>
          </ac:spMkLst>
        </pc:spChg>
        <pc:spChg chg="add del mod">
          <ac:chgData name="Evalynne Charmer" userId="732cec4308ccf1ae" providerId="LiveId" clId="{7EA29055-B854-4F94-9176-A8EEA1521D33}" dt="2026-05-18T11:16:48.685" v="995" actId="6264"/>
          <ac:spMkLst>
            <pc:docMk/>
            <pc:sldMk cId="2035539875" sldId="280"/>
            <ac:spMk id="5" creationId="{9FF732D4-EBE9-4EC0-B133-2D1B1708012E}"/>
          </ac:spMkLst>
        </pc:spChg>
        <pc:spChg chg="add del mod">
          <ac:chgData name="Evalynne Charmer" userId="732cec4308ccf1ae" providerId="LiveId" clId="{7EA29055-B854-4F94-9176-A8EEA1521D33}" dt="2026-05-18T11:16:48.685" v="995" actId="6264"/>
          <ac:spMkLst>
            <pc:docMk/>
            <pc:sldMk cId="2035539875" sldId="280"/>
            <ac:spMk id="6" creationId="{F9FDF675-296A-2EEB-C73E-4B39CD7E4A94}"/>
          </ac:spMkLst>
        </pc:spChg>
        <pc:spChg chg="del">
          <ac:chgData name="Evalynne Charmer" userId="732cec4308ccf1ae" providerId="LiveId" clId="{7EA29055-B854-4F94-9176-A8EEA1521D33}" dt="2026-05-18T11:16:48.685" v="995" actId="6264"/>
          <ac:spMkLst>
            <pc:docMk/>
            <pc:sldMk cId="2035539875" sldId="280"/>
            <ac:spMk id="8" creationId="{D80FF805-B660-0F39-4EC9-02B11769F4E8}"/>
          </ac:spMkLst>
        </pc:spChg>
        <pc:spChg chg="del">
          <ac:chgData name="Evalynne Charmer" userId="732cec4308ccf1ae" providerId="LiveId" clId="{7EA29055-B854-4F94-9176-A8EEA1521D33}" dt="2026-05-18T11:16:48.685" v="995" actId="6264"/>
          <ac:spMkLst>
            <pc:docMk/>
            <pc:sldMk cId="2035539875" sldId="280"/>
            <ac:spMk id="14" creationId="{62EA103A-366B-49D0-E532-4742198A2CFE}"/>
          </ac:spMkLst>
        </pc:spChg>
        <pc:grpChg chg="del">
          <ac:chgData name="Evalynne Charmer" userId="732cec4308ccf1ae" providerId="LiveId" clId="{7EA29055-B854-4F94-9176-A8EEA1521D33}" dt="2026-05-18T11:16:48.685" v="995" actId="6264"/>
          <ac:grpSpMkLst>
            <pc:docMk/>
            <pc:sldMk cId="2035539875" sldId="280"/>
            <ac:grpSpMk id="10" creationId="{3C53059F-2C03-3ED1-8B7F-A631B48BCB4F}"/>
          </ac:grpSpMkLst>
        </pc:grpChg>
        <pc:picChg chg="add mod ord">
          <ac:chgData name="Evalynne Charmer" userId="732cec4308ccf1ae" providerId="LiveId" clId="{7EA29055-B854-4F94-9176-A8EEA1521D33}" dt="2026-05-18T11:16:48.685" v="995" actId="6264"/>
          <ac:picMkLst>
            <pc:docMk/>
            <pc:sldMk cId="2035539875" sldId="280"/>
            <ac:picMk id="4" creationId="{1E18F6B7-A9BE-7AE8-7017-C9157A6D8111}"/>
          </ac:picMkLst>
        </pc:picChg>
      </pc:sldChg>
      <pc:sldChg chg="addSp modSp new mod">
        <pc:chgData name="Evalynne Charmer" userId="732cec4308ccf1ae" providerId="LiveId" clId="{7EA29055-B854-4F94-9176-A8EEA1521D33}" dt="2026-05-18T11:17:02.243" v="998"/>
        <pc:sldMkLst>
          <pc:docMk/>
          <pc:sldMk cId="3987181336" sldId="281"/>
        </pc:sldMkLst>
        <pc:picChg chg="add mod">
          <ac:chgData name="Evalynne Charmer" userId="732cec4308ccf1ae" providerId="LiveId" clId="{7EA29055-B854-4F94-9176-A8EEA1521D33}" dt="2026-05-18T11:17:02.243" v="998"/>
          <ac:picMkLst>
            <pc:docMk/>
            <pc:sldMk cId="3987181336" sldId="281"/>
            <ac:picMk id="3" creationId="{E1482DAE-1978-98AD-6650-5D9F02F86A9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41640" y="-1720"/>
            <a:ext cx="881253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4540" y="-1291"/>
            <a:ext cx="2706134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3923854" y="1402819"/>
            <a:ext cx="4967533" cy="3741293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0148" y="818984"/>
            <a:ext cx="4947184" cy="3268520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GB" sz="3600" dirty="0">
                <a:solidFill>
                  <a:srgbClr val="FFFFFF"/>
                </a:solidFill>
              </a:rPr>
              <a:t>Working Therapeutically with Children &amp; Young People</a:t>
            </a:r>
          </a:p>
          <a:p>
            <a:pPr algn="r">
              <a:lnSpc>
                <a:spcPct val="90000"/>
              </a:lnSpc>
            </a:pPr>
            <a:r>
              <a:rPr lang="en-GB" sz="3600" dirty="0">
                <a:solidFill>
                  <a:srgbClr val="FFFFFF"/>
                </a:solidFill>
              </a:rPr>
              <a:t>A 1-Hour Webinar for Hypnotherapists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735" y="4480038"/>
            <a:ext cx="9134528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8905" y="4797187"/>
            <a:ext cx="7498450" cy="1805711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GB" sz="2500" dirty="0">
                <a:solidFill>
                  <a:srgbClr val="FFFFFF"/>
                </a:solidFill>
              </a:rPr>
              <a:t>who wish to safely and ethically expand into work with children and adolescents in the UK</a:t>
            </a:r>
          </a:p>
          <a:p>
            <a:pPr algn="r">
              <a:lnSpc>
                <a:spcPct val="90000"/>
              </a:lnSpc>
            </a:pPr>
            <a:endParaRPr lang="en-GB" sz="2500" dirty="0">
              <a:solidFill>
                <a:srgbClr val="FFFFFF"/>
              </a:solidFill>
            </a:endParaRPr>
          </a:p>
          <a:p>
            <a:pPr algn="r">
              <a:lnSpc>
                <a:spcPct val="90000"/>
              </a:lnSpc>
            </a:pPr>
            <a:r>
              <a:rPr lang="en-GB" sz="2500" dirty="0">
                <a:solidFill>
                  <a:srgbClr val="FFFFFF"/>
                </a:solidFill>
              </a:rPr>
              <a:t>Evalynne Charmer, Dip. </a:t>
            </a:r>
            <a:r>
              <a:rPr lang="en-GB" sz="2500" dirty="0" err="1">
                <a:solidFill>
                  <a:srgbClr val="FFFFFF"/>
                </a:solidFill>
              </a:rPr>
              <a:t>Hyp</a:t>
            </a:r>
            <a:r>
              <a:rPr lang="en-GB" sz="2500" dirty="0">
                <a:solidFill>
                  <a:srgbClr val="FFFFFF"/>
                </a:solidFill>
              </a:rPr>
              <a:t>; MNCH (Paediatrics)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368117" y="2081692"/>
            <a:ext cx="6857572" cy="269419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1" y="1336329"/>
            <a:ext cx="2919549" cy="4382588"/>
          </a:xfrm>
        </p:spPr>
        <p:txBody>
          <a:bodyPr anchor="ctr">
            <a:normAutofit/>
          </a:bodyPr>
          <a:lstStyle/>
          <a:p>
            <a:r>
              <a:rPr lang="en-GB" sz="3600"/>
              <a:t>Adapting Hypnotherapy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63461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982976"/>
            <a:ext cx="4507025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7091" y="1052052"/>
            <a:ext cx="4030545" cy="466686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700" dirty="0"/>
              <a:t>Practical modifications for younger clients</a:t>
            </a:r>
          </a:p>
          <a:p>
            <a:pPr lvl="1"/>
            <a:r>
              <a:rPr lang="en-GB" sz="1700" dirty="0"/>
              <a:t>Use shorter sessions for younger children or those with additional needs</a:t>
            </a:r>
          </a:p>
          <a:p>
            <a:pPr lvl="1"/>
            <a:r>
              <a:rPr lang="en-GB" sz="1700" dirty="0"/>
              <a:t>Avoid overly authoritarian language</a:t>
            </a:r>
          </a:p>
          <a:p>
            <a:pPr lvl="1"/>
            <a:r>
              <a:rPr lang="en-GB" sz="1700" dirty="0"/>
              <a:t>Use collaborative and permissive suggestions</a:t>
            </a:r>
          </a:p>
          <a:p>
            <a:pPr lvl="1"/>
            <a:r>
              <a:rPr lang="en-GB" sz="1700" dirty="0"/>
              <a:t>Incorporate personalised, sensory and imaginative experiences</a:t>
            </a:r>
          </a:p>
          <a:p>
            <a:pPr lvl="1"/>
            <a:r>
              <a:rPr lang="en-GB" sz="1700" dirty="0"/>
              <a:t>Normalise emotions and build emotional literacy</a:t>
            </a:r>
          </a:p>
          <a:p>
            <a:pPr lvl="1"/>
            <a:r>
              <a:rPr lang="en-GB" sz="1700" dirty="0"/>
              <a:t>Check understanding frequently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299" y="548464"/>
            <a:ext cx="5098906" cy="1675623"/>
          </a:xfrm>
        </p:spPr>
        <p:txBody>
          <a:bodyPr anchor="b">
            <a:normAutofit/>
          </a:bodyPr>
          <a:lstStyle/>
          <a:p>
            <a:r>
              <a:rPr lang="en-GB" sz="3500"/>
              <a:t>Role of Parents &amp; Carers</a:t>
            </a:r>
          </a:p>
        </p:txBody>
      </p:sp>
      <p:pic>
        <p:nvPicPr>
          <p:cNvPr id="18" name="Picture 17" descr="Two people holding each other's hands">
            <a:extLst>
              <a:ext uri="{FF2B5EF4-FFF2-40B4-BE49-F238E27FC236}">
                <a16:creationId xmlns:a16="http://schemas.microsoft.com/office/drawing/2014/main" id="{7B7DA19B-7B63-36E4-98A7-08960C3AFA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629" r="37736" b="-1"/>
          <a:stretch>
            <a:fillRect/>
          </a:stretch>
        </p:blipFill>
        <p:spPr>
          <a:xfrm>
            <a:off x="20" y="10"/>
            <a:ext cx="3147352" cy="6857990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0" y="2409830"/>
            <a:ext cx="5098904" cy="3705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 dirty="0"/>
              <a:t>Parents are part of the therapeutic system</a:t>
            </a:r>
          </a:p>
          <a:p>
            <a:pPr marL="0" indent="0">
              <a:buNone/>
            </a:pPr>
            <a:endParaRPr lang="en-GB" sz="1700" dirty="0"/>
          </a:p>
          <a:p>
            <a:pPr lvl="1"/>
            <a:r>
              <a:rPr lang="en-GB" sz="1700" dirty="0"/>
              <a:t>Clarify confidentiality at the outset</a:t>
            </a:r>
          </a:p>
          <a:p>
            <a:pPr lvl="1"/>
            <a:r>
              <a:rPr lang="en-GB" sz="1700" dirty="0"/>
              <a:t>Gain consent while respecting young person autonomy</a:t>
            </a:r>
          </a:p>
          <a:p>
            <a:pPr lvl="1"/>
            <a:r>
              <a:rPr lang="en-GB" sz="1700" dirty="0"/>
              <a:t>Check parental responsibility for the child</a:t>
            </a:r>
          </a:p>
          <a:p>
            <a:pPr lvl="1"/>
            <a:r>
              <a:rPr lang="en-GB" sz="1700" dirty="0"/>
              <a:t>Provide psychoeducation for caregivers</a:t>
            </a:r>
          </a:p>
          <a:p>
            <a:pPr lvl="1"/>
            <a:r>
              <a:rPr lang="en-GB" sz="1700" dirty="0"/>
              <a:t>Avoid drama triangles and family conflict</a:t>
            </a:r>
          </a:p>
          <a:p>
            <a:pPr lvl="1"/>
            <a:r>
              <a:rPr lang="en-GB" sz="1700" dirty="0"/>
              <a:t>Set clear communication boundaries</a:t>
            </a:r>
          </a:p>
          <a:p>
            <a:pPr lvl="1"/>
            <a:r>
              <a:rPr lang="en-GB" sz="1700" dirty="0"/>
              <a:t>Support co-regulation and routines at home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725" y="2385102"/>
            <a:ext cx="430568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631767"/>
            <a:ext cx="8333796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213" y="1239927"/>
            <a:ext cx="3006440" cy="4680583"/>
          </a:xfrm>
        </p:spPr>
        <p:txBody>
          <a:bodyPr anchor="ctr">
            <a:normAutofit/>
          </a:bodyPr>
          <a:lstStyle/>
          <a:p>
            <a:r>
              <a:rPr lang="en-GB" sz="3800"/>
              <a:t>Working with Wider Professionals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653" y="845575"/>
            <a:ext cx="4576157" cy="50749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700" dirty="0"/>
              <a:t>Multi-disciplinary collaboration examples:</a:t>
            </a:r>
          </a:p>
          <a:p>
            <a:pPr marL="0" indent="0">
              <a:buNone/>
            </a:pPr>
            <a:endParaRPr lang="en-GB" sz="1700" dirty="0"/>
          </a:p>
          <a:p>
            <a:pPr lvl="1"/>
            <a:r>
              <a:rPr lang="en-GB" sz="1700" dirty="0"/>
              <a:t>Schools and SENCOs</a:t>
            </a:r>
          </a:p>
          <a:p>
            <a:pPr lvl="1"/>
            <a:r>
              <a:rPr lang="en-GB" sz="1700" dirty="0"/>
              <a:t>GPs, CAMHS and paediatricians</a:t>
            </a:r>
          </a:p>
          <a:p>
            <a:pPr lvl="1"/>
            <a:r>
              <a:rPr lang="en-GB" sz="1700" dirty="0"/>
              <a:t>Speech and language therapists</a:t>
            </a:r>
          </a:p>
          <a:p>
            <a:pPr lvl="1"/>
            <a:r>
              <a:rPr lang="en-GB" sz="1700" dirty="0"/>
              <a:t>Occupational therapists</a:t>
            </a:r>
          </a:p>
          <a:p>
            <a:pPr lvl="1"/>
            <a:r>
              <a:rPr lang="en-GB" sz="1700" dirty="0"/>
              <a:t>Emotional Wellbeing practitioners</a:t>
            </a:r>
          </a:p>
          <a:p>
            <a:pPr lvl="1"/>
            <a:r>
              <a:rPr lang="en-GB" sz="1700" dirty="0"/>
              <a:t>Local MHST</a:t>
            </a:r>
          </a:p>
          <a:p>
            <a:pPr lvl="1"/>
            <a:r>
              <a:rPr lang="en-GB" sz="1700" dirty="0"/>
              <a:t>CAMHs workers</a:t>
            </a:r>
          </a:p>
          <a:p>
            <a:pPr lvl="1"/>
            <a:r>
              <a:rPr lang="en-GB" sz="1700" dirty="0"/>
              <a:t>Family &amp; youth workers/ Early Help</a:t>
            </a:r>
          </a:p>
          <a:p>
            <a:pPr lvl="1"/>
            <a:r>
              <a:rPr lang="en-GB" sz="1700" dirty="0"/>
              <a:t>Family Hubs</a:t>
            </a:r>
          </a:p>
          <a:p>
            <a:pPr lvl="1"/>
            <a:r>
              <a:rPr lang="en-GB" sz="1700" dirty="0"/>
              <a:t>Social workers and safeguarding teams</a:t>
            </a:r>
          </a:p>
          <a:p>
            <a:pPr lvl="1"/>
            <a:r>
              <a:rPr lang="en-GB" sz="1700" dirty="0"/>
              <a:t>Know when and how to refer onward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en-GB" sz="4700"/>
              <a:t>Common Presenting Issues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100" dirty="0"/>
              <a:t>Frequently seen in practice</a:t>
            </a:r>
          </a:p>
          <a:p>
            <a:pPr lvl="1"/>
            <a:r>
              <a:rPr lang="en-GB" sz="2100" dirty="0"/>
              <a:t>Anxiety and school avoidance</a:t>
            </a:r>
          </a:p>
          <a:p>
            <a:pPr lvl="1"/>
            <a:r>
              <a:rPr lang="en-GB" sz="2100" dirty="0"/>
              <a:t>Sleep difficulties and nightmares</a:t>
            </a:r>
          </a:p>
          <a:p>
            <a:pPr lvl="1"/>
            <a:r>
              <a:rPr lang="en-GB" sz="2100" dirty="0"/>
              <a:t>Exam stress and performance anxiety</a:t>
            </a:r>
          </a:p>
          <a:p>
            <a:pPr lvl="1"/>
            <a:r>
              <a:rPr lang="en-GB" sz="2100" dirty="0"/>
              <a:t>Low confidence and social anxiety</a:t>
            </a:r>
          </a:p>
          <a:p>
            <a:pPr lvl="1"/>
            <a:r>
              <a:rPr lang="en-GB" sz="2100" dirty="0"/>
              <a:t>Habit disorders (nail biting, tics, hair pulling)</a:t>
            </a:r>
          </a:p>
          <a:p>
            <a:pPr lvl="1"/>
            <a:r>
              <a:rPr lang="en-GB" sz="2100" dirty="0"/>
              <a:t>Functional pain and IBS</a:t>
            </a:r>
          </a:p>
          <a:p>
            <a:pPr lvl="1"/>
            <a:r>
              <a:rPr lang="en-GB" sz="2100" dirty="0"/>
              <a:t>Phobias and medical procedure anxiety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 fontScale="90000"/>
          </a:bodyPr>
          <a:lstStyle/>
          <a:p>
            <a:r>
              <a:rPr lang="en-GB" sz="4700" dirty="0"/>
              <a:t>Neurodivergence &amp; Inclusion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100" dirty="0"/>
              <a:t>Inclusive and affirming practice</a:t>
            </a:r>
          </a:p>
          <a:p>
            <a:pPr lvl="1"/>
            <a:r>
              <a:rPr lang="en-GB" sz="2100" dirty="0"/>
              <a:t>Social model and neuro-affirming practice for autistic and ADHD clients</a:t>
            </a:r>
          </a:p>
          <a:p>
            <a:pPr lvl="1"/>
            <a:r>
              <a:rPr lang="en-GB" sz="2100" dirty="0"/>
              <a:t>Avoid </a:t>
            </a:r>
            <a:r>
              <a:rPr lang="en-GB" sz="2100" dirty="0" err="1"/>
              <a:t>pathologising</a:t>
            </a:r>
            <a:r>
              <a:rPr lang="en-GB" sz="2100" dirty="0"/>
              <a:t> differences – check language</a:t>
            </a:r>
          </a:p>
          <a:p>
            <a:pPr lvl="1"/>
            <a:r>
              <a:rPr lang="en-GB" sz="2100" dirty="0"/>
              <a:t>Use sensory-aware environments</a:t>
            </a:r>
          </a:p>
          <a:p>
            <a:pPr lvl="1"/>
            <a:r>
              <a:rPr lang="en-GB" sz="2100" dirty="0"/>
              <a:t>Offer choice, control and predictability</a:t>
            </a:r>
          </a:p>
          <a:p>
            <a:pPr lvl="1"/>
            <a:r>
              <a:rPr lang="en-GB" sz="2100" dirty="0"/>
              <a:t>Consider cultural identity and family systems</a:t>
            </a:r>
          </a:p>
          <a:p>
            <a:pPr lvl="1"/>
            <a:r>
              <a:rPr lang="en-GB" sz="2100" dirty="0"/>
              <a:t>Be aware of discrimination and systemic stressors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en-GB" sz="4700"/>
              <a:t>Trauma &amp; Safeguarding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100" dirty="0"/>
              <a:t>Recognise limits of competence</a:t>
            </a:r>
          </a:p>
          <a:p>
            <a:pPr lvl="1"/>
            <a:r>
              <a:rPr lang="en-GB" sz="2100" dirty="0"/>
              <a:t>Children may disclose abuse, neglect or exploitation</a:t>
            </a:r>
          </a:p>
          <a:p>
            <a:pPr lvl="1"/>
            <a:r>
              <a:rPr lang="en-GB" sz="2100" dirty="0"/>
              <a:t>Understand ACES – Adverse Childhood Experiences but do not try to ‘treat’ them</a:t>
            </a:r>
          </a:p>
          <a:p>
            <a:pPr lvl="1"/>
            <a:r>
              <a:rPr lang="en-GB" sz="2100" dirty="0"/>
              <a:t>Hypnotherapists must follow safeguarding procedures</a:t>
            </a:r>
          </a:p>
          <a:p>
            <a:pPr lvl="1"/>
            <a:r>
              <a:rPr lang="en-GB" sz="2100" dirty="0"/>
              <a:t>Avoid recovered-memory techniques</a:t>
            </a:r>
          </a:p>
          <a:p>
            <a:pPr lvl="1"/>
            <a:r>
              <a:rPr lang="en-GB" sz="2100" dirty="0"/>
              <a:t>Trauma may require specialist multidisciplinary care</a:t>
            </a:r>
          </a:p>
          <a:p>
            <a:pPr lvl="1"/>
            <a:r>
              <a:rPr lang="en-GB" sz="2100" dirty="0"/>
              <a:t>Know local safeguarding referral pathways</a:t>
            </a:r>
          </a:p>
          <a:p>
            <a:pPr lvl="1"/>
            <a:r>
              <a:rPr lang="en-GB" sz="2100" dirty="0"/>
              <a:t>Clinical supervision is essential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482DAE-1978-98AD-6650-5D9F02F86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81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000"/>
              <a:t>What Hypnotherapy Should NOT Treat Alone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r>
              <a:rPr lang="en-GB" sz="2100" dirty="0"/>
              <a:t>High-risk or specialist presentations</a:t>
            </a:r>
          </a:p>
          <a:p>
            <a:pPr lvl="1"/>
            <a:r>
              <a:rPr lang="en-GB" sz="2100" dirty="0"/>
              <a:t>Psychosis or severe psychiatric instability</a:t>
            </a:r>
          </a:p>
          <a:p>
            <a:pPr lvl="1"/>
            <a:r>
              <a:rPr lang="en-GB" sz="2100" dirty="0"/>
              <a:t>Active suicidality and self harm</a:t>
            </a:r>
          </a:p>
          <a:p>
            <a:pPr lvl="1"/>
            <a:r>
              <a:rPr lang="en-GB" sz="2100" dirty="0"/>
              <a:t>Severe eating disorders without MDT involvement</a:t>
            </a:r>
          </a:p>
          <a:p>
            <a:pPr lvl="1"/>
            <a:r>
              <a:rPr lang="en-GB" sz="2100" dirty="0"/>
              <a:t>Complex trauma beyond competence</a:t>
            </a:r>
          </a:p>
          <a:p>
            <a:pPr lvl="1"/>
            <a:r>
              <a:rPr lang="en-GB" sz="2100" dirty="0"/>
              <a:t>Serious safeguarding concerns</a:t>
            </a:r>
          </a:p>
          <a:p>
            <a:pPr lvl="1"/>
            <a:r>
              <a:rPr lang="en-GB" sz="2100" dirty="0"/>
              <a:t>Undiagnosed medical conditions</a:t>
            </a:r>
          </a:p>
          <a:p>
            <a:pPr lvl="1"/>
            <a:r>
              <a:rPr lang="en-GB" sz="2100" dirty="0"/>
              <a:t>Any issue requiring medical diagnosis or crisis intervention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000"/>
              <a:t>What Hypnotherapy CAN Help With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100" dirty="0"/>
              <a:t>Areas with supportive evidence or clinical utility</a:t>
            </a:r>
          </a:p>
          <a:p>
            <a:pPr lvl="1"/>
            <a:r>
              <a:rPr lang="en-GB" sz="2100" dirty="0"/>
              <a:t>Anxiety reduction</a:t>
            </a:r>
          </a:p>
          <a:p>
            <a:pPr lvl="1"/>
            <a:r>
              <a:rPr lang="en-GB" sz="2100" dirty="0"/>
              <a:t>Relaxation and emotional regulation</a:t>
            </a:r>
          </a:p>
          <a:p>
            <a:pPr lvl="1"/>
            <a:r>
              <a:rPr lang="en-GB" sz="2100" dirty="0"/>
              <a:t>Sleep and habit difficulties</a:t>
            </a:r>
          </a:p>
          <a:p>
            <a:pPr lvl="1"/>
            <a:r>
              <a:rPr lang="en-GB" sz="2100" dirty="0"/>
              <a:t>Pain management and procedural anxiety</a:t>
            </a:r>
          </a:p>
          <a:p>
            <a:pPr lvl="1"/>
            <a:r>
              <a:rPr lang="en-GB" sz="2100" dirty="0"/>
              <a:t>IBS and functional gastrointestinal symptoms</a:t>
            </a:r>
          </a:p>
          <a:p>
            <a:pPr lvl="1"/>
            <a:r>
              <a:rPr lang="en-GB" sz="2100" dirty="0"/>
              <a:t>Confidence, resilience and coping skills</a:t>
            </a:r>
          </a:p>
          <a:p>
            <a:pPr lvl="1"/>
            <a:r>
              <a:rPr lang="en-GB" sz="2100" dirty="0"/>
              <a:t>Adjunctive support alongside CBT or medical care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en-GB" sz="4700"/>
              <a:t>Hypnosis &amp; CBT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100" dirty="0"/>
              <a:t>Complementary approaches</a:t>
            </a:r>
          </a:p>
          <a:p>
            <a:pPr lvl="1"/>
            <a:r>
              <a:rPr lang="en-GB" sz="2100" dirty="0"/>
              <a:t>Hypnosis can enhance relaxation and receptivity</a:t>
            </a:r>
          </a:p>
          <a:p>
            <a:pPr lvl="1"/>
            <a:r>
              <a:rPr lang="en-GB" sz="2100" dirty="0"/>
              <a:t>CBT provides structured cognitive and behavioural strategies</a:t>
            </a:r>
          </a:p>
          <a:p>
            <a:pPr lvl="1"/>
            <a:r>
              <a:rPr lang="en-GB" sz="2100" dirty="0"/>
              <a:t>Combined approaches may support anxiety and habit change</a:t>
            </a:r>
          </a:p>
          <a:p>
            <a:pPr lvl="1"/>
            <a:r>
              <a:rPr lang="en-GB" sz="2100" dirty="0"/>
              <a:t>Self-hypnosis can reinforce coping skills</a:t>
            </a:r>
          </a:p>
          <a:p>
            <a:pPr lvl="1"/>
            <a:r>
              <a:rPr lang="en-GB" sz="2100" dirty="0"/>
              <a:t>Behavioural rehearsal and imagery are highly compatible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3500">
                <a:solidFill>
                  <a:srgbClr val="FFFFFF"/>
                </a:solidFill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4836" y="10141"/>
            <a:ext cx="4895271" cy="67151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700" dirty="0"/>
              <a:t>By the end of this webinar participants will be able to:</a:t>
            </a:r>
          </a:p>
          <a:p>
            <a:endParaRPr lang="en-GB" sz="1700" dirty="0"/>
          </a:p>
          <a:p>
            <a:pPr lvl="1"/>
            <a:r>
              <a:rPr lang="en-GB" sz="1700" dirty="0"/>
              <a:t>Understand developmental, ethical and safeguarding considerations</a:t>
            </a:r>
          </a:p>
          <a:p>
            <a:pPr lvl="1"/>
            <a:r>
              <a:rPr lang="en-GB" sz="1700" dirty="0"/>
              <a:t>Identify additional training and competencies needed</a:t>
            </a:r>
          </a:p>
          <a:p>
            <a:pPr lvl="1"/>
            <a:r>
              <a:rPr lang="en-GB" sz="1700" dirty="0"/>
              <a:t>Adapt hypnotic language and techniques for children and young people</a:t>
            </a:r>
          </a:p>
          <a:p>
            <a:pPr lvl="1"/>
            <a:r>
              <a:rPr lang="en-GB" sz="1700" dirty="0"/>
              <a:t>Work collaboratively with parents, schools and healthcare professionals</a:t>
            </a:r>
          </a:p>
          <a:p>
            <a:pPr lvl="1"/>
            <a:r>
              <a:rPr lang="en-GB" sz="1700" dirty="0"/>
              <a:t>Recognise appropriate referrals and scope-of-practice boundaries</a:t>
            </a:r>
          </a:p>
          <a:p>
            <a:pPr lvl="1"/>
            <a:r>
              <a:rPr lang="en-GB" sz="1700" dirty="0"/>
              <a:t>Understand common presenting issues in UK children and adolescents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23" y="809898"/>
            <a:ext cx="7457037" cy="1554480"/>
          </a:xfrm>
        </p:spPr>
        <p:txBody>
          <a:bodyPr anchor="ctr">
            <a:normAutofit/>
          </a:bodyPr>
          <a:lstStyle/>
          <a:p>
            <a:r>
              <a:rPr lang="en-GB" sz="4200"/>
              <a:t>Ethics &amp; Boundaries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71" y="3017522"/>
            <a:ext cx="745598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100" dirty="0"/>
              <a:t>Protecting children and practitioners</a:t>
            </a:r>
          </a:p>
          <a:p>
            <a:pPr lvl="1"/>
            <a:r>
              <a:rPr lang="en-GB" sz="2100" dirty="0"/>
              <a:t>Work within competence</a:t>
            </a:r>
          </a:p>
          <a:p>
            <a:pPr lvl="1"/>
            <a:r>
              <a:rPr lang="en-GB" sz="2100" dirty="0"/>
              <a:t>Obtain supervision regularly</a:t>
            </a:r>
          </a:p>
          <a:p>
            <a:pPr lvl="1"/>
            <a:r>
              <a:rPr lang="en-GB" sz="2100" dirty="0"/>
              <a:t>Maintain transparent communication</a:t>
            </a:r>
          </a:p>
          <a:p>
            <a:pPr lvl="1"/>
            <a:r>
              <a:rPr lang="en-GB" sz="2100" dirty="0"/>
              <a:t>Avoid dependency and dual relationships</a:t>
            </a:r>
          </a:p>
          <a:p>
            <a:pPr lvl="1"/>
            <a:r>
              <a:rPr lang="en-GB" sz="2100" dirty="0"/>
              <a:t>Use evidence-informed approaches</a:t>
            </a:r>
          </a:p>
          <a:p>
            <a:pPr lvl="1"/>
            <a:r>
              <a:rPr lang="en-GB" sz="2100" dirty="0"/>
              <a:t>Document consent, risk and safeguarding actions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en-GB" sz="3600"/>
              <a:t>Suggested Session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378822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800"/>
              <a:t>Example 45–50 minute model</a:t>
            </a:r>
          </a:p>
          <a:p>
            <a:pPr>
              <a:lnSpc>
                <a:spcPct val="90000"/>
              </a:lnSpc>
            </a:pPr>
            <a:endParaRPr lang="en-GB" sz="1800"/>
          </a:p>
          <a:p>
            <a:pPr lvl="1">
              <a:lnSpc>
                <a:spcPct val="90000"/>
              </a:lnSpc>
            </a:pPr>
            <a:r>
              <a:rPr lang="en-GB" sz="1800"/>
              <a:t>5 mins: Check-in and goals ‘what’s been better’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10 mins: Collaborative discussion/play-based exploration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10–15 mins: Hypnotic or imagery intervention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10 mins: Skills rehearsal and future pacing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GB" sz="1800"/>
          </a:p>
          <a:p>
            <a:pPr lvl="1">
              <a:lnSpc>
                <a:spcPct val="90000"/>
              </a:lnSpc>
            </a:pPr>
            <a:r>
              <a:rPr lang="en-GB" sz="1800"/>
              <a:t>5 mins: Parent feedback and home practice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Clock">
            <a:extLst>
              <a:ext uri="{FF2B5EF4-FFF2-40B4-BE49-F238E27FC236}">
                <a16:creationId xmlns:a16="http://schemas.microsoft.com/office/drawing/2014/main" id="{8F37E350-D5AD-8A46-083D-A2C3DC69D24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AB4D67-7D79-8EE9-47BD-53875990C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774CC-7F5A-74C2-6F04-03D7201DF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Suggested Session Structure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28334-731A-ADF2-AC3E-FBA25D580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3788227"/>
          </a:xfrm>
        </p:spPr>
        <p:txBody>
          <a:bodyPr anchor="ctr">
            <a:normAutofit fontScale="70000" lnSpcReduction="20000"/>
          </a:bodyPr>
          <a:lstStyle/>
          <a:p>
            <a:r>
              <a:rPr lang="en-GB" sz="2400" dirty="0"/>
              <a:t>Example 45–50 minute model</a:t>
            </a:r>
          </a:p>
          <a:p>
            <a:endParaRPr lang="en-GB" sz="2400" dirty="0"/>
          </a:p>
          <a:p>
            <a:pPr lvl="1"/>
            <a:r>
              <a:rPr lang="en-GB" sz="2400" dirty="0"/>
              <a:t>10–15 mins: Hypnotic or imagery intervention for co-regulation</a:t>
            </a:r>
          </a:p>
          <a:p>
            <a:pPr lvl="1"/>
            <a:r>
              <a:rPr lang="en-GB" sz="2400" dirty="0"/>
              <a:t>5 mins: Check-in and goals ‘what’s been better’</a:t>
            </a:r>
          </a:p>
          <a:p>
            <a:pPr lvl="1"/>
            <a:r>
              <a:rPr lang="en-GB" sz="2400" dirty="0"/>
              <a:t>10 mins: Collaborative discussion/play-based exploration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10 mins: Skills rehearsal and future pacing</a:t>
            </a:r>
          </a:p>
          <a:p>
            <a:pPr marL="457200" lvl="1" indent="0">
              <a:buNone/>
            </a:pPr>
            <a:endParaRPr lang="en-GB" sz="2400" dirty="0"/>
          </a:p>
          <a:p>
            <a:pPr lvl="1"/>
            <a:r>
              <a:rPr lang="en-GB" sz="2400" dirty="0"/>
              <a:t>5 mins: Parent feedback and home practice</a:t>
            </a:r>
          </a:p>
          <a:p>
            <a:pPr>
              <a:lnSpc>
                <a:spcPct val="90000"/>
              </a:lnSpc>
            </a:pPr>
            <a:endParaRPr lang="en-GB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7C1453-EFA8-EFD0-325E-1DC96CBD5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446C4F7-4AE7-99FB-A426-0BD3025E61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Clock">
            <a:extLst>
              <a:ext uri="{FF2B5EF4-FFF2-40B4-BE49-F238E27FC236}">
                <a16:creationId xmlns:a16="http://schemas.microsoft.com/office/drawing/2014/main" id="{C5A9C215-C09E-56EC-D807-12EF42DAB70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91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en-GB" sz="3850"/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378822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100" dirty="0"/>
              <a:t>Successful CYP hypnotherapy requires</a:t>
            </a:r>
          </a:p>
          <a:p>
            <a:pPr>
              <a:lnSpc>
                <a:spcPct val="90000"/>
              </a:lnSpc>
            </a:pPr>
            <a:endParaRPr lang="en-GB" sz="2100" dirty="0"/>
          </a:p>
          <a:p>
            <a:pPr lvl="1">
              <a:lnSpc>
                <a:spcPct val="90000"/>
              </a:lnSpc>
            </a:pPr>
            <a:r>
              <a:rPr lang="en-GB" sz="2100" dirty="0"/>
              <a:t>Specialist knowledge beyond adult practice</a:t>
            </a:r>
          </a:p>
          <a:p>
            <a:pPr lvl="1">
              <a:lnSpc>
                <a:spcPct val="90000"/>
              </a:lnSpc>
            </a:pPr>
            <a:r>
              <a:rPr lang="en-GB" sz="2100" dirty="0"/>
              <a:t>Flexibility, creativity and collaboration</a:t>
            </a:r>
          </a:p>
          <a:p>
            <a:pPr lvl="1">
              <a:lnSpc>
                <a:spcPct val="90000"/>
              </a:lnSpc>
            </a:pPr>
            <a:r>
              <a:rPr lang="en-GB" sz="2100" dirty="0"/>
              <a:t>Strong safeguarding awareness</a:t>
            </a:r>
          </a:p>
          <a:p>
            <a:pPr lvl="1">
              <a:lnSpc>
                <a:spcPct val="90000"/>
              </a:lnSpc>
            </a:pPr>
            <a:r>
              <a:rPr lang="en-GB" sz="2100" dirty="0"/>
              <a:t>Developmentally appropriate communication</a:t>
            </a:r>
          </a:p>
          <a:p>
            <a:pPr lvl="1">
              <a:lnSpc>
                <a:spcPct val="90000"/>
              </a:lnSpc>
            </a:pPr>
            <a:r>
              <a:rPr lang="en-GB" sz="2100" dirty="0"/>
              <a:t>Ethical and culturally responsive care</a:t>
            </a:r>
          </a:p>
          <a:p>
            <a:pPr lvl="1">
              <a:lnSpc>
                <a:spcPct val="90000"/>
              </a:lnSpc>
            </a:pPr>
            <a:r>
              <a:rPr lang="en-GB" sz="2100" dirty="0"/>
              <a:t>Clear referral pathways and supervision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8383EB5F-ADF0-147C-1D7D-45DEF53AF2A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en-GB" sz="4700"/>
              <a:t>References &amp; Resources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100" dirty="0"/>
              <a:t>Useful UK resources</a:t>
            </a:r>
          </a:p>
          <a:p>
            <a:pPr lvl="1"/>
            <a:r>
              <a:rPr lang="en-GB" sz="2100" dirty="0"/>
              <a:t>NHS England Child &amp; Young People Mental Health resources</a:t>
            </a:r>
          </a:p>
          <a:p>
            <a:pPr lvl="1"/>
            <a:r>
              <a:rPr lang="en-GB" sz="2100" dirty="0"/>
              <a:t>British Society of Clinical Hypnosis (BSCH)</a:t>
            </a:r>
          </a:p>
          <a:p>
            <a:pPr lvl="1"/>
            <a:r>
              <a:rPr lang="en-GB" sz="2100" dirty="0"/>
              <a:t>CNHC professional standards</a:t>
            </a:r>
          </a:p>
          <a:p>
            <a:pPr lvl="1"/>
            <a:r>
              <a:rPr lang="en-GB" sz="2100" dirty="0"/>
              <a:t>NICE guidance for anxiety, depression and trauma</a:t>
            </a:r>
          </a:p>
          <a:p>
            <a:pPr lvl="1"/>
            <a:r>
              <a:rPr lang="en-GB" sz="2100" dirty="0" err="1"/>
              <a:t>YoungMinds</a:t>
            </a:r>
            <a:r>
              <a:rPr lang="en-GB" sz="2100" dirty="0"/>
              <a:t> and Anna Freud Centre resources</a:t>
            </a:r>
          </a:p>
          <a:p>
            <a:pPr lvl="1"/>
            <a:r>
              <a:rPr lang="en-GB" sz="2100" dirty="0"/>
              <a:t>Safeguarding training via NSPCC or local authorities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3500">
                <a:solidFill>
                  <a:srgbClr val="FFFFFF"/>
                </a:solidFill>
              </a:rPr>
              <a:t>Why This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776" y="157316"/>
            <a:ext cx="4647203" cy="63909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700" dirty="0"/>
              <a:t>The UK child mental health landscape</a:t>
            </a:r>
          </a:p>
          <a:p>
            <a:endParaRPr lang="en-GB" sz="1700" dirty="0"/>
          </a:p>
          <a:p>
            <a:pPr lvl="1"/>
            <a:r>
              <a:rPr lang="en-GB" sz="1700" dirty="0"/>
              <a:t>1 in 4 young people in England are reported to experience a common mental health condition</a:t>
            </a:r>
          </a:p>
          <a:p>
            <a:pPr lvl="1"/>
            <a:r>
              <a:rPr lang="en-GB" sz="1700" dirty="0"/>
              <a:t>CAMHS waiting lists remain significant across many areas of the UK</a:t>
            </a:r>
          </a:p>
          <a:p>
            <a:pPr lvl="1"/>
            <a:r>
              <a:rPr lang="en-GB" sz="1700" dirty="0"/>
              <a:t>Most mental health conditions emerge before adulthood</a:t>
            </a:r>
          </a:p>
          <a:p>
            <a:pPr lvl="1"/>
            <a:r>
              <a:rPr lang="en-GB" sz="1700" dirty="0"/>
              <a:t>Children often respond well to imagery, storytelling and imaginative approaches</a:t>
            </a:r>
          </a:p>
          <a:p>
            <a:pPr lvl="1"/>
            <a:r>
              <a:rPr lang="en-GB" sz="1700" dirty="0"/>
              <a:t>Hypnosis can complement evidence-based interventions such as CBT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3000">
                <a:solidFill>
                  <a:srgbClr val="FFFFFF"/>
                </a:solidFill>
              </a:rPr>
              <a:t>Additional Training &amp; Qualifications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700" dirty="0"/>
              <a:t>Recommended competencies before working with CYP</a:t>
            </a:r>
          </a:p>
          <a:p>
            <a:endParaRPr lang="en-GB" sz="1700" dirty="0"/>
          </a:p>
          <a:p>
            <a:pPr lvl="1"/>
            <a:r>
              <a:rPr lang="en-GB" sz="1700" dirty="0"/>
              <a:t>Child development and attachment theory</a:t>
            </a:r>
          </a:p>
          <a:p>
            <a:pPr lvl="1"/>
            <a:r>
              <a:rPr lang="en-GB" sz="1700" dirty="0"/>
              <a:t>Safeguarding Level 2 or 3 training</a:t>
            </a:r>
          </a:p>
          <a:p>
            <a:pPr lvl="1"/>
            <a:r>
              <a:rPr lang="en-GB" sz="1700" dirty="0"/>
              <a:t>Neurodiversity-informed practice</a:t>
            </a:r>
          </a:p>
          <a:p>
            <a:pPr lvl="1"/>
            <a:r>
              <a:rPr lang="en-GB" sz="1700" dirty="0"/>
              <a:t>Trauma-informed approaches</a:t>
            </a:r>
          </a:p>
          <a:p>
            <a:pPr lvl="1"/>
            <a:r>
              <a:rPr lang="en-GB" sz="1700" dirty="0"/>
              <a:t>Risk assessment and suicide/self-harm awareness</a:t>
            </a:r>
          </a:p>
          <a:p>
            <a:pPr lvl="1"/>
            <a:r>
              <a:rPr lang="en-GB" sz="1700" dirty="0"/>
              <a:t>Supervised clinical practice with children</a:t>
            </a:r>
          </a:p>
          <a:p>
            <a:pPr lvl="1"/>
            <a:r>
              <a:rPr lang="en-GB" sz="1700" dirty="0"/>
              <a:t>Membership of recognised professional bodies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B39B4-DE35-9BA4-CA14-779B74C41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3500">
                <a:solidFill>
                  <a:srgbClr val="FFFFFF"/>
                </a:solidFill>
              </a:rPr>
              <a:t>Progression and CPD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4EE74-6032-5317-DD48-B9318A7CA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700" b="1" dirty="0"/>
              <a:t>A practical route many UK hypnotherapists take</a:t>
            </a:r>
          </a:p>
          <a:p>
            <a:pPr marL="0" indent="0">
              <a:buNone/>
            </a:pPr>
            <a:endParaRPr lang="en-GB" sz="1700" b="1" dirty="0"/>
          </a:p>
          <a:p>
            <a:pPr marL="0" indent="0">
              <a:buNone/>
            </a:pPr>
            <a:endParaRPr lang="en-GB" sz="1700" dirty="0"/>
          </a:p>
          <a:p>
            <a:r>
              <a:rPr lang="en-GB" sz="1700" dirty="0"/>
              <a:t>General hypnotherapy qualification (HPD/DSFH/etc.) </a:t>
            </a:r>
          </a:p>
          <a:p>
            <a:r>
              <a:rPr lang="en-GB" sz="1700" dirty="0"/>
              <a:t>One-day or weekend “working with children” CPD </a:t>
            </a:r>
          </a:p>
          <a:p>
            <a:r>
              <a:rPr lang="en-GB" sz="1700" dirty="0"/>
              <a:t>Safeguarding training </a:t>
            </a:r>
          </a:p>
          <a:p>
            <a:r>
              <a:rPr lang="en-GB" sz="1700" dirty="0"/>
              <a:t>Specialist supervision </a:t>
            </a:r>
          </a:p>
          <a:p>
            <a:r>
              <a:rPr lang="en-GB" sz="1700" dirty="0"/>
              <a:t>More advanced paediatric or adolescent-focused CPD and diploma work</a:t>
            </a:r>
          </a:p>
          <a:p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2798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1" y="1336329"/>
            <a:ext cx="2919549" cy="4382588"/>
          </a:xfrm>
        </p:spPr>
        <p:txBody>
          <a:bodyPr anchor="ctr">
            <a:normAutofit/>
          </a:bodyPr>
          <a:lstStyle/>
          <a:p>
            <a:r>
              <a:rPr lang="en-GB" sz="4300"/>
              <a:t>Professional Bodies &amp; Standards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63461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982976"/>
            <a:ext cx="4507025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336329"/>
            <a:ext cx="3945636" cy="4382588"/>
          </a:xfrm>
        </p:spPr>
        <p:txBody>
          <a:bodyPr anchor="ctr">
            <a:normAutofit/>
          </a:bodyPr>
          <a:lstStyle/>
          <a:p>
            <a:r>
              <a:rPr lang="en-GB" sz="1700"/>
              <a:t>UK frameworks and guidance</a:t>
            </a:r>
          </a:p>
          <a:p>
            <a:pPr lvl="1"/>
            <a:r>
              <a:rPr lang="en-GB" sz="1700"/>
              <a:t>TISPH, CNHC and other professional organisations</a:t>
            </a:r>
          </a:p>
          <a:p>
            <a:pPr lvl="1"/>
            <a:r>
              <a:rPr lang="en-GB" sz="1700"/>
              <a:t>Understand the Children Act 1989/2004 and safeguarding responsibilities</a:t>
            </a:r>
          </a:p>
          <a:p>
            <a:pPr lvl="1"/>
            <a:r>
              <a:rPr lang="en-GB" sz="1700"/>
              <a:t>Maintain enhanced DBS checks</a:t>
            </a:r>
          </a:p>
          <a:p>
            <a:pPr lvl="1"/>
            <a:r>
              <a:rPr lang="en-GB" sz="1700"/>
              <a:t>Ensure insurance specifically covers work with minors</a:t>
            </a:r>
          </a:p>
          <a:p>
            <a:pPr lvl="1"/>
            <a:r>
              <a:rPr lang="en-GB" sz="1700"/>
              <a:t>Gain informed consent and assent</a:t>
            </a:r>
          </a:p>
          <a:p>
            <a:pPr lvl="1"/>
            <a:r>
              <a:rPr lang="en-GB" sz="1700"/>
              <a:t>Keep accurate records and confidentiality boundaries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206EC5-C432-E225-7D42-1050469B3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olor Cover">
            <a:extLst>
              <a:ext uri="{FF2B5EF4-FFF2-40B4-BE49-F238E27FC236}">
                <a16:creationId xmlns:a16="http://schemas.microsoft.com/office/drawing/2014/main" id="{009115B9-5BFD-478D-9C87-29ADB3AF1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D57F946-2E03-4DE1-91F8-25BEDC663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-2"/>
            <a:ext cx="2601175" cy="6858000"/>
            <a:chOff x="651279" y="598259"/>
            <a:chExt cx="10889442" cy="5680742"/>
          </a:xfrm>
        </p:grpSpPr>
        <p:sp>
          <p:nvSpPr>
            <p:cNvPr id="36" name="Color">
              <a:extLst>
                <a:ext uri="{FF2B5EF4-FFF2-40B4-BE49-F238E27FC236}">
                  <a16:creationId xmlns:a16="http://schemas.microsoft.com/office/drawing/2014/main" id="{1598881B-E007-4AAF-BA50-0AD618219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Color">
              <a:extLst>
                <a:ext uri="{FF2B5EF4-FFF2-40B4-BE49-F238E27FC236}">
                  <a16:creationId xmlns:a16="http://schemas.microsoft.com/office/drawing/2014/main" id="{87A6DD9E-16A5-46AE-A522-D46D6BEDF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CCEE1F-E990-CBBF-6FD5-225F5369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994410" y="1947672"/>
            <a:ext cx="4471416" cy="2788920"/>
          </a:xfrm>
        </p:spPr>
        <p:txBody>
          <a:bodyPr anchor="ctr">
            <a:normAutofit/>
          </a:bodyPr>
          <a:lstStyle/>
          <a:p>
            <a:pPr algn="l"/>
            <a:r>
              <a:rPr lang="en-GB" sz="4200">
                <a:solidFill>
                  <a:schemeClr val="bg1"/>
                </a:solidFill>
              </a:rPr>
              <a:t>Professional Bodies &amp; Standards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67D6614B-5A41-5CD8-10AA-00A5C08F0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758" y="0"/>
            <a:ext cx="6370589" cy="676459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800" b="1">
                <a:solidFill>
                  <a:schemeClr val="tx2"/>
                </a:solidFill>
              </a:rPr>
              <a:t>In practical terms for therapists good practice usually includes:</a:t>
            </a:r>
          </a:p>
          <a:p>
            <a:pPr marL="0" indent="0">
              <a:lnSpc>
                <a:spcPct val="90000"/>
              </a:lnSpc>
              <a:buNone/>
            </a:pPr>
            <a:endParaRPr lang="en-GB" sz="1800" b="1">
              <a:solidFill>
                <a:schemeClr val="tx2"/>
              </a:solidFill>
            </a:endParaRPr>
          </a:p>
          <a:p>
            <a:pPr lvl="0">
              <a:lnSpc>
                <a:spcPct val="90000"/>
              </a:lnSpc>
            </a:pPr>
            <a:r>
              <a:rPr lang="en-GB" sz="1800">
                <a:solidFill>
                  <a:schemeClr val="tx2"/>
                </a:solidFill>
              </a:rPr>
              <a:t>safeguarding training</a:t>
            </a:r>
          </a:p>
          <a:p>
            <a:pPr lvl="0">
              <a:lnSpc>
                <a:spcPct val="90000"/>
              </a:lnSpc>
            </a:pPr>
            <a:r>
              <a:rPr lang="en-GB" sz="1800">
                <a:solidFill>
                  <a:schemeClr val="tx2"/>
                </a:solidFill>
              </a:rPr>
              <a:t>Enhanced DBS checks</a:t>
            </a:r>
          </a:p>
          <a:p>
            <a:pPr lvl="0">
              <a:lnSpc>
                <a:spcPct val="90000"/>
              </a:lnSpc>
            </a:pPr>
            <a:r>
              <a:rPr lang="en-GB" sz="1800">
                <a:solidFill>
                  <a:schemeClr val="tx2"/>
                </a:solidFill>
              </a:rPr>
              <a:t>clear consent and confidentiality procedures</a:t>
            </a:r>
          </a:p>
          <a:p>
            <a:pPr lvl="0">
              <a:lnSpc>
                <a:spcPct val="90000"/>
              </a:lnSpc>
            </a:pPr>
            <a:r>
              <a:rPr lang="en-GB" sz="1800">
                <a:solidFill>
                  <a:schemeClr val="tx2"/>
                </a:solidFill>
              </a:rPr>
              <a:t>equality and inclusion policies</a:t>
            </a:r>
          </a:p>
          <a:p>
            <a:pPr lvl="0">
              <a:lnSpc>
                <a:spcPct val="90000"/>
              </a:lnSpc>
            </a:pPr>
            <a:r>
              <a:rPr lang="en-GB" sz="1800">
                <a:solidFill>
                  <a:schemeClr val="tx2"/>
                </a:solidFill>
              </a:rPr>
              <a:t>referral pathways</a:t>
            </a:r>
          </a:p>
          <a:p>
            <a:pPr lvl="0">
              <a:lnSpc>
                <a:spcPct val="90000"/>
              </a:lnSpc>
            </a:pPr>
            <a:r>
              <a:rPr lang="en-GB" sz="1800">
                <a:solidFill>
                  <a:schemeClr val="tx2"/>
                </a:solidFill>
              </a:rPr>
              <a:t>understanding when to escalate concerns</a:t>
            </a:r>
          </a:p>
          <a:p>
            <a:pPr lvl="0">
              <a:lnSpc>
                <a:spcPct val="90000"/>
              </a:lnSpc>
            </a:pPr>
            <a:r>
              <a:rPr lang="en-GB" sz="1800">
                <a:solidFill>
                  <a:schemeClr val="tx2"/>
                </a:solidFill>
              </a:rPr>
              <a:t>adapting communication for disability, culture and developmental level</a:t>
            </a:r>
          </a:p>
          <a:p>
            <a:pPr marL="0" lvl="0" indent="0">
              <a:lnSpc>
                <a:spcPct val="90000"/>
              </a:lnSpc>
              <a:buNone/>
            </a:pPr>
            <a:endParaRPr lang="en-GB" sz="180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1800" b="1">
                <a:solidFill>
                  <a:schemeClr val="tx2"/>
                </a:solidFill>
              </a:rPr>
              <a:t>For hypnotherapists specifically, insurers and professional bodies often expect familiarity with:</a:t>
            </a:r>
          </a:p>
          <a:p>
            <a:pPr marL="0" indent="0">
              <a:lnSpc>
                <a:spcPct val="90000"/>
              </a:lnSpc>
              <a:buNone/>
            </a:pPr>
            <a:endParaRPr lang="en-GB" sz="1800" b="1">
              <a:solidFill>
                <a:schemeClr val="tx2"/>
              </a:solidFill>
            </a:endParaRPr>
          </a:p>
          <a:p>
            <a:pPr lvl="0">
              <a:lnSpc>
                <a:spcPct val="90000"/>
              </a:lnSpc>
            </a:pPr>
            <a:r>
              <a:rPr lang="en-GB" sz="1800">
                <a:solidFill>
                  <a:schemeClr val="tx2"/>
                </a:solidFill>
              </a:rPr>
              <a:t>safeguarding law</a:t>
            </a:r>
          </a:p>
          <a:p>
            <a:pPr lvl="0">
              <a:lnSpc>
                <a:spcPct val="90000"/>
              </a:lnSpc>
            </a:pPr>
            <a:r>
              <a:rPr lang="en-GB" sz="1800">
                <a:solidFill>
                  <a:schemeClr val="tx2"/>
                </a:solidFill>
              </a:rPr>
              <a:t>Equality Act duties</a:t>
            </a:r>
          </a:p>
          <a:p>
            <a:pPr lvl="0">
              <a:lnSpc>
                <a:spcPct val="90000"/>
              </a:lnSpc>
            </a:pPr>
            <a:r>
              <a:rPr lang="en-GB" sz="1800">
                <a:solidFill>
                  <a:schemeClr val="tx2"/>
                </a:solidFill>
              </a:rPr>
              <a:t>Working Together guidance</a:t>
            </a:r>
          </a:p>
          <a:p>
            <a:pPr lvl="0">
              <a:lnSpc>
                <a:spcPct val="90000"/>
              </a:lnSpc>
            </a:pPr>
            <a:r>
              <a:rPr lang="en-GB" sz="1800">
                <a:solidFill>
                  <a:schemeClr val="tx2"/>
                </a:solidFill>
              </a:rPr>
              <a:t>local safeguarding procedures</a:t>
            </a:r>
          </a:p>
          <a:p>
            <a:pPr lvl="0">
              <a:lnSpc>
                <a:spcPct val="90000"/>
              </a:lnSpc>
            </a:pPr>
            <a:r>
              <a:rPr lang="en-GB" sz="1800">
                <a:solidFill>
                  <a:schemeClr val="tx2"/>
                </a:solidFill>
              </a:rPr>
              <a:t>consent and Gillick competence</a:t>
            </a:r>
          </a:p>
          <a:p>
            <a:pPr lvl="0">
              <a:lnSpc>
                <a:spcPct val="90000"/>
              </a:lnSpc>
            </a:pPr>
            <a:r>
              <a:rPr lang="en-GB" sz="1800">
                <a:solidFill>
                  <a:schemeClr val="tx2"/>
                </a:solidFill>
              </a:rPr>
              <a:t>confidentiality with minors</a:t>
            </a:r>
          </a:p>
          <a:p>
            <a:pPr lvl="0">
              <a:lnSpc>
                <a:spcPct val="90000"/>
              </a:lnSpc>
            </a:pPr>
            <a:r>
              <a:rPr lang="en-GB" sz="1800">
                <a:solidFill>
                  <a:schemeClr val="tx2"/>
                </a:solidFill>
              </a:rPr>
              <a:t>writing a safeguarding policy for a hypnotherapy practice</a:t>
            </a:r>
          </a:p>
          <a:p>
            <a:pPr>
              <a:lnSpc>
                <a:spcPct val="90000"/>
              </a:lnSpc>
            </a:pPr>
            <a:r>
              <a:rPr lang="en-GB" sz="1200">
                <a:solidFill>
                  <a:schemeClr val="tx2"/>
                </a:solidFill>
              </a:rPr>
              <a:t> </a:t>
            </a:r>
          </a:p>
          <a:p>
            <a:pPr marL="0" indent="0">
              <a:lnSpc>
                <a:spcPct val="90000"/>
              </a:lnSpc>
              <a:buNone/>
            </a:pPr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11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1" y="1336329"/>
            <a:ext cx="2919549" cy="4382588"/>
          </a:xfrm>
        </p:spPr>
        <p:txBody>
          <a:bodyPr anchor="ctr">
            <a:normAutofit/>
          </a:bodyPr>
          <a:lstStyle/>
          <a:p>
            <a:r>
              <a:rPr lang="en-GB" sz="3300"/>
              <a:t>Developmental Considerations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63461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982976"/>
            <a:ext cx="4507025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336329"/>
            <a:ext cx="3945636" cy="438258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700" dirty="0"/>
              <a:t>Children are not ‘small adults’</a:t>
            </a:r>
          </a:p>
          <a:p>
            <a:pPr marL="0" indent="0">
              <a:buNone/>
            </a:pPr>
            <a:endParaRPr lang="en-GB" sz="1700" dirty="0"/>
          </a:p>
          <a:p>
            <a:pPr lvl="1"/>
            <a:r>
              <a:rPr lang="en-GB" sz="1700" dirty="0"/>
              <a:t>Cognitive, emotional and language abilities differ by age</a:t>
            </a:r>
          </a:p>
          <a:p>
            <a:pPr lvl="1"/>
            <a:r>
              <a:rPr lang="en-GB" sz="1700" dirty="0"/>
              <a:t>Young children process metaphor and imagery differently</a:t>
            </a:r>
          </a:p>
          <a:p>
            <a:pPr lvl="1"/>
            <a:r>
              <a:rPr lang="en-GB" sz="1700" dirty="0"/>
              <a:t>Adolescents seek autonomy and privacy</a:t>
            </a:r>
          </a:p>
          <a:p>
            <a:pPr lvl="1"/>
            <a:r>
              <a:rPr lang="en-GB" sz="1700" dirty="0"/>
              <a:t>Attention span and session pacing must be adapted</a:t>
            </a:r>
          </a:p>
          <a:p>
            <a:pPr lvl="1"/>
            <a:r>
              <a:rPr lang="en-GB" sz="1700" dirty="0"/>
              <a:t>Play, creativity and movement can improve engagement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1" y="1336329"/>
            <a:ext cx="2919549" cy="4382588"/>
          </a:xfrm>
        </p:spPr>
        <p:txBody>
          <a:bodyPr anchor="ctr">
            <a:normAutofit/>
          </a:bodyPr>
          <a:lstStyle/>
          <a:p>
            <a:r>
              <a:rPr lang="en-GB" sz="4700"/>
              <a:t>Working Creatively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63461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982976"/>
            <a:ext cx="4507025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336329"/>
            <a:ext cx="3945636" cy="438258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700" dirty="0"/>
              <a:t>Creative approaches improve engagement</a:t>
            </a:r>
          </a:p>
          <a:p>
            <a:pPr marL="0" indent="0">
              <a:buNone/>
            </a:pPr>
            <a:endParaRPr lang="en-GB" sz="1700" dirty="0"/>
          </a:p>
          <a:p>
            <a:pPr lvl="1"/>
            <a:r>
              <a:rPr lang="en-GB" sz="1700" dirty="0"/>
              <a:t>Storytelling and therapeutic metaphors</a:t>
            </a:r>
          </a:p>
          <a:p>
            <a:pPr lvl="1"/>
            <a:r>
              <a:rPr lang="en-GB" sz="1700" dirty="0"/>
              <a:t>Personal interests</a:t>
            </a:r>
          </a:p>
          <a:p>
            <a:pPr lvl="1"/>
            <a:r>
              <a:rPr lang="en-GB" sz="1700" dirty="0"/>
              <a:t>Drawing, puppets and sand tray techniques</a:t>
            </a:r>
          </a:p>
          <a:p>
            <a:pPr lvl="1"/>
            <a:r>
              <a:rPr lang="en-GB" sz="1700" dirty="0"/>
              <a:t>Guided imagery and superhero resources</a:t>
            </a:r>
          </a:p>
          <a:p>
            <a:pPr lvl="1"/>
            <a:r>
              <a:rPr lang="en-GB" sz="1700" dirty="0"/>
              <a:t>Movement</a:t>
            </a:r>
          </a:p>
          <a:p>
            <a:pPr lvl="1"/>
            <a:r>
              <a:rPr lang="en-GB" sz="1700" dirty="0"/>
              <a:t>Brief hypnotic inductions</a:t>
            </a:r>
          </a:p>
          <a:p>
            <a:pPr lvl="1"/>
            <a:r>
              <a:rPr lang="en-GB" sz="1700" dirty="0"/>
              <a:t>Gamified homework and self-hypnosis exercises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1078</Words>
  <Application>Microsoft Office PowerPoint</Application>
  <PresentationFormat>On-screen Show (4:3)</PresentationFormat>
  <Paragraphs>215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Working Therapeutically with Children &amp; Young People A 1-Hour Webinar for Hypnotherapists</vt:lpstr>
      <vt:lpstr>Learning Objectives</vt:lpstr>
      <vt:lpstr>Why This Matters</vt:lpstr>
      <vt:lpstr>Additional Training &amp; Qualifications</vt:lpstr>
      <vt:lpstr>Progression and CPD</vt:lpstr>
      <vt:lpstr>Professional Bodies &amp; Standards</vt:lpstr>
      <vt:lpstr>Professional Bodies &amp; Standards</vt:lpstr>
      <vt:lpstr>Developmental Considerations</vt:lpstr>
      <vt:lpstr>Working Creatively</vt:lpstr>
      <vt:lpstr>Adapting Hypnotherapy</vt:lpstr>
      <vt:lpstr>Role of Parents &amp; Carers</vt:lpstr>
      <vt:lpstr>Working with Wider Professionals</vt:lpstr>
      <vt:lpstr>Common Presenting Issues</vt:lpstr>
      <vt:lpstr>Neurodivergence &amp; Inclusion</vt:lpstr>
      <vt:lpstr>Trauma &amp; Safeguarding</vt:lpstr>
      <vt:lpstr>PowerPoint Presentation</vt:lpstr>
      <vt:lpstr>What Hypnotherapy Should NOT Treat Alone</vt:lpstr>
      <vt:lpstr>What Hypnotherapy CAN Help With</vt:lpstr>
      <vt:lpstr>Hypnosis &amp; CBT</vt:lpstr>
      <vt:lpstr>Ethics &amp; Boundaries</vt:lpstr>
      <vt:lpstr>Suggested Session Structure</vt:lpstr>
      <vt:lpstr>Suggested Session Structure 2</vt:lpstr>
      <vt:lpstr>Key Takeaways</vt:lpstr>
      <vt:lpstr>References &amp; Resources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Evalynne Charmer</dc:creator>
  <cp:keywords/>
  <dc:description>generated using python-pptx</dc:description>
  <cp:lastModifiedBy>Evalynne Charmer</cp:lastModifiedBy>
  <cp:revision>1</cp:revision>
  <dcterms:created xsi:type="dcterms:W3CDTF">2013-01-27T09:14:16Z</dcterms:created>
  <dcterms:modified xsi:type="dcterms:W3CDTF">2026-05-18T11:19:55Z</dcterms:modified>
  <cp:category/>
</cp:coreProperties>
</file>